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62" r:id="rId3"/>
    <p:sldId id="363" r:id="rId4"/>
    <p:sldId id="364" r:id="rId5"/>
    <p:sldId id="366" r:id="rId6"/>
    <p:sldId id="365" r:id="rId7"/>
    <p:sldId id="351" r:id="rId8"/>
    <p:sldId id="352" r:id="rId9"/>
    <p:sldId id="353" r:id="rId10"/>
    <p:sldId id="354" r:id="rId11"/>
    <p:sldId id="355" r:id="rId12"/>
    <p:sldId id="359" r:id="rId13"/>
    <p:sldId id="356" r:id="rId14"/>
    <p:sldId id="360" r:id="rId15"/>
    <p:sldId id="358" r:id="rId16"/>
    <p:sldId id="357" r:id="rId17"/>
    <p:sldId id="302" r:id="rId18"/>
    <p:sldId id="308" r:id="rId19"/>
    <p:sldId id="343" r:id="rId20"/>
    <p:sldId id="350" r:id="rId21"/>
    <p:sldId id="341" r:id="rId22"/>
    <p:sldId id="344" r:id="rId23"/>
    <p:sldId id="342" r:id="rId24"/>
    <p:sldId id="268" r:id="rId25"/>
    <p:sldId id="309" r:id="rId26"/>
    <p:sldId id="332" r:id="rId27"/>
    <p:sldId id="333" r:id="rId28"/>
    <p:sldId id="318" r:id="rId29"/>
    <p:sldId id="306" r:id="rId30"/>
    <p:sldId id="334" r:id="rId31"/>
    <p:sldId id="328" r:id="rId32"/>
    <p:sldId id="325" r:id="rId33"/>
    <p:sldId id="314" r:id="rId34"/>
    <p:sldId id="324" r:id="rId35"/>
    <p:sldId id="311" r:id="rId36"/>
    <p:sldId id="345" r:id="rId37"/>
    <p:sldId id="331" r:id="rId38"/>
    <p:sldId id="338" r:id="rId39"/>
    <p:sldId id="337" r:id="rId40"/>
    <p:sldId id="361" r:id="rId41"/>
    <p:sldId id="336" r:id="rId42"/>
    <p:sldId id="340" r:id="rId43"/>
    <p:sldId id="263" r:id="rId44"/>
    <p:sldId id="330" r:id="rId45"/>
    <p:sldId id="312" r:id="rId46"/>
    <p:sldId id="335" r:id="rId47"/>
    <p:sldId id="339" r:id="rId48"/>
    <p:sldId id="346" r:id="rId49"/>
    <p:sldId id="347" r:id="rId50"/>
    <p:sldId id="348" r:id="rId51"/>
    <p:sldId id="300" r:id="rId52"/>
    <p:sldId id="295" r:id="rId53"/>
    <p:sldId id="349" r:id="rId54"/>
    <p:sldId id="291" r:id="rId55"/>
    <p:sldId id="258" r:id="rId56"/>
    <p:sldId id="303" r:id="rId57"/>
    <p:sldId id="327" r:id="rId58"/>
    <p:sldId id="290" r:id="rId59"/>
    <p:sldId id="259" r:id="rId60"/>
    <p:sldId id="320" r:id="rId61"/>
    <p:sldId id="321" r:id="rId62"/>
    <p:sldId id="257" r:id="rId63"/>
    <p:sldId id="264" r:id="rId64"/>
    <p:sldId id="256" r:id="rId65"/>
    <p:sldId id="266" r:id="rId66"/>
    <p:sldId id="271" r:id="rId67"/>
    <p:sldId id="267" r:id="rId68"/>
    <p:sldId id="293" r:id="rId69"/>
    <p:sldId id="329" r:id="rId70"/>
    <p:sldId id="272" r:id="rId71"/>
    <p:sldId id="276" r:id="rId72"/>
    <p:sldId id="277" r:id="rId73"/>
    <p:sldId id="278" r:id="rId74"/>
    <p:sldId id="280" r:id="rId75"/>
    <p:sldId id="274" r:id="rId76"/>
    <p:sldId id="288" r:id="rId77"/>
    <p:sldId id="261" r:id="rId78"/>
    <p:sldId id="304" r:id="rId79"/>
    <p:sldId id="273" r:id="rId80"/>
    <p:sldId id="282" r:id="rId81"/>
    <p:sldId id="270" r:id="rId82"/>
    <p:sldId id="281" r:id="rId83"/>
    <p:sldId id="269" r:id="rId84"/>
    <p:sldId id="317" r:id="rId85"/>
    <p:sldId id="326" r:id="rId86"/>
    <p:sldId id="296" r:id="rId87"/>
    <p:sldId id="298" r:id="rId88"/>
    <p:sldId id="315" r:id="rId89"/>
    <p:sldId id="316" r:id="rId90"/>
    <p:sldId id="322" r:id="rId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7" Type="http://schemas.openxmlformats.org/officeDocument/2006/relationships/slide" Target="../slides/slide78.xml"/><Relationship Id="rId2" Type="http://schemas.openxmlformats.org/officeDocument/2006/relationships/slide" Target="../slides/slide25.xml"/><Relationship Id="rId1" Type="http://schemas.openxmlformats.org/officeDocument/2006/relationships/slide" Target="../slides/slide18.xml"/><Relationship Id="rId6" Type="http://schemas.openxmlformats.org/officeDocument/2006/relationships/slide" Target="../slides/slide56.xml"/><Relationship Id="rId5" Type="http://schemas.openxmlformats.org/officeDocument/2006/relationships/slide" Target="../slides/slide35.xml"/><Relationship Id="rId4" Type="http://schemas.openxmlformats.org/officeDocument/2006/relationships/slide" Target="../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3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1.png"/><Relationship Id="rId7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87.emf"/><Relationship Id="rId7" Type="http://schemas.openxmlformats.org/officeDocument/2006/relationships/image" Target="../media/image1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Relationship Id="rId9" Type="http://schemas.openxmlformats.org/officeDocument/2006/relationships/image" Target="../media/image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31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122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480.png"/><Relationship Id="rId10" Type="http://schemas.openxmlformats.org/officeDocument/2006/relationships/image" Target="../media/image530.png"/><Relationship Id="rId4" Type="http://schemas.openxmlformats.org/officeDocument/2006/relationships/image" Target="../media/image470.png"/><Relationship Id="rId9" Type="http://schemas.openxmlformats.org/officeDocument/2006/relationships/image" Target="../media/image520.png"/><Relationship Id="rId14" Type="http://schemas.openxmlformats.org/officeDocument/2006/relationships/image" Target="../media/image5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0.png"/><Relationship Id="rId7" Type="http://schemas.openxmlformats.org/officeDocument/2006/relationships/image" Target="../media/image64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0.png"/><Relationship Id="rId5" Type="http://schemas.openxmlformats.org/officeDocument/2006/relationships/image" Target="../media/image620.png"/><Relationship Id="rId4" Type="http://schemas.openxmlformats.org/officeDocument/2006/relationships/image" Target="../media/image610.png"/><Relationship Id="rId9" Type="http://schemas.openxmlformats.org/officeDocument/2006/relationships/image" Target="../media/image6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331188" y="629224"/>
            <a:ext cx="5334000" cy="4000500"/>
            <a:chOff x="615460" y="713642"/>
            <a:chExt cx="5334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60" y="713642"/>
              <a:ext cx="5334000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918052" y="1725741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55688" y="2203572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09619" y="191530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048860" y="4382074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 rot="16200000">
            <a:off x="5538774" y="2271890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3629" y="333564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C=2000ppm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99" y="629224"/>
            <a:ext cx="5334000" cy="4000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000003" y="3335648"/>
            <a:ext cx="380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43208" y="3626596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43208" y="1134771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43208" y="2247345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1.5m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914649" y="4366633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波导孔径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 rot="16200000">
            <a:off x="310763" y="22258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30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0512539" y="3254744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512539" y="89822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2539" y="1796115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17" name="直接箭头连接符 16"/>
            <p:cNvCxnSpPr>
              <a:endCxn id="15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8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 rotWithShape="1">
          <a:blip r:embed="rId2"/>
          <a:srcRect l="26248" t="43249" b="-1"/>
          <a:stretch/>
        </p:blipFill>
        <p:spPr>
          <a:xfrm>
            <a:off x="1131719" y="1861491"/>
            <a:ext cx="2661822" cy="21623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5128" t="42846" r="1" b="-1"/>
          <a:stretch/>
        </p:blipFill>
        <p:spPr>
          <a:xfrm>
            <a:off x="4526280" y="1832152"/>
            <a:ext cx="2706780" cy="21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3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直接连接符 75"/>
          <p:cNvCxnSpPr/>
          <p:nvPr/>
        </p:nvCxnSpPr>
        <p:spPr>
          <a:xfrm>
            <a:off x="2122060" y="5310441"/>
            <a:ext cx="1171575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2036335" y="6088518"/>
            <a:ext cx="1343025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rot="2400000">
            <a:off x="9358461" y="2400950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19200000">
            <a:off x="9344045" y="2539792"/>
            <a:ext cx="216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rot="3600000">
            <a:off x="8363452" y="1741692"/>
            <a:ext cx="1332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18000000">
            <a:off x="8350581" y="3194620"/>
            <a:ext cx="1368000" cy="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800000">
            <a:off x="8695719" y="1652521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600000">
            <a:off x="9249894" y="181971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9200000">
            <a:off x="9273016" y="1883324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18000000">
            <a:off x="8869961" y="2185199"/>
            <a:ext cx="540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1200000">
            <a:off x="8826342" y="2516262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19500000">
            <a:off x="8849440" y="2455639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3000000">
            <a:off x="8935483" y="2751941"/>
            <a:ext cx="468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2100000">
            <a:off x="9321927" y="298773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21000000">
            <a:off x="9276733" y="3054715"/>
            <a:ext cx="162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20100000">
            <a:off x="8711820" y="3192346"/>
            <a:ext cx="576000" cy="0"/>
          </a:xfrm>
          <a:prstGeom prst="line">
            <a:avLst/>
          </a:prstGeom>
          <a:ln w="1905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组合 146"/>
          <p:cNvGrpSpPr/>
          <p:nvPr/>
        </p:nvGrpSpPr>
        <p:grpSpPr>
          <a:xfrm>
            <a:off x="810285" y="691999"/>
            <a:ext cx="3600000" cy="3761374"/>
            <a:chOff x="2410485" y="676824"/>
            <a:chExt cx="3600000" cy="3761374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3862800" y="2480745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3896807" y="3015985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87626" y="3726464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76486" y="3989843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 flipV="1">
              <a:off x="3616308" y="3558553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4061285" y="2480746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>
              <a:off x="4061906" y="3409132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3862800" y="3917435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434179" y="427970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439902" y="356024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flipH="1">
              <a:off x="3620552" y="4097880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862800" y="4102221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663113" y="4280018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5" idx="4"/>
            </p:cNvCxnSpPr>
            <p:nvPr/>
          </p:nvCxnSpPr>
          <p:spPr>
            <a:xfrm flipV="1">
              <a:off x="4210485" y="2472808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229785" y="2476824"/>
              <a:ext cx="1723994" cy="46445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4222165" y="2470371"/>
              <a:ext cx="483736" cy="59841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5" idx="4"/>
            </p:cNvCxnSpPr>
            <p:nvPr/>
          </p:nvCxnSpPr>
          <p:spPr>
            <a:xfrm flipV="1">
              <a:off x="4210485" y="4095796"/>
              <a:ext cx="158315" cy="18102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4368800" y="3015985"/>
              <a:ext cx="1390650" cy="1079811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5752092" y="2941275"/>
              <a:ext cx="201687" cy="7471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弧形 122"/>
            <p:cNvSpPr/>
            <p:nvPr/>
          </p:nvSpPr>
          <p:spPr>
            <a:xfrm rot="6137579">
              <a:off x="4129103" y="2482516"/>
              <a:ext cx="224740" cy="306531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4189356" y="262822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5" name="直接连接符 124"/>
            <p:cNvCxnSpPr/>
            <p:nvPr/>
          </p:nvCxnSpPr>
          <p:spPr>
            <a:xfrm>
              <a:off x="4350127" y="3867674"/>
              <a:ext cx="48627" cy="42176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>
              <a:off x="4361392" y="4035899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弧形 134"/>
            <p:cNvSpPr/>
            <p:nvPr/>
          </p:nvSpPr>
          <p:spPr>
            <a:xfrm>
              <a:off x="4506985" y="3930226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4613346" y="375214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接连接符 136"/>
            <p:cNvCxnSpPr/>
            <p:nvPr/>
          </p:nvCxnSpPr>
          <p:spPr>
            <a:xfrm flipV="1">
              <a:off x="4949727" y="3637599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弧形 138"/>
            <p:cNvSpPr/>
            <p:nvPr/>
          </p:nvSpPr>
          <p:spPr>
            <a:xfrm>
              <a:off x="5049290" y="3510349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5144493" y="329215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143" name="弧形 142"/>
            <p:cNvSpPr/>
            <p:nvPr/>
          </p:nvSpPr>
          <p:spPr>
            <a:xfrm rot="20128759">
              <a:off x="4268712" y="3954399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4301399" y="374436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145" name="弧形 144"/>
            <p:cNvSpPr/>
            <p:nvPr/>
          </p:nvSpPr>
          <p:spPr>
            <a:xfrm rot="8813648">
              <a:off x="4241223" y="3956070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162049" y="4161199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12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856005" y="676759"/>
            <a:ext cx="3600000" cy="3783875"/>
            <a:chOff x="810285" y="691999"/>
            <a:chExt cx="3600000" cy="3783875"/>
          </a:xfrm>
        </p:grpSpPr>
        <p:sp>
          <p:nvSpPr>
            <p:cNvPr id="3" name="椭圆 2"/>
            <p:cNvSpPr>
              <a:spLocks noChangeAspect="1"/>
            </p:cNvSpPr>
            <p:nvPr/>
          </p:nvSpPr>
          <p:spPr>
            <a:xfrm>
              <a:off x="810285" y="691999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1009585" y="875920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1369585" y="1227983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1549585" y="141592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2262600" y="2495920"/>
              <a:ext cx="360000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2296607" y="3031160"/>
              <a:ext cx="344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87426" y="3741639"/>
              <a:ext cx="605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2T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6286" y="4005018"/>
              <a:ext cx="38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2016108" y="3573728"/>
              <a:ext cx="0" cy="19905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2461085" y="2495921"/>
              <a:ext cx="622" cy="5352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>
              <a:off x="2461706" y="3424307"/>
              <a:ext cx="1" cy="4956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2262600" y="3932610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33979" y="4294876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39702" y="3575421"/>
              <a:ext cx="774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>
              <a:off x="2020352" y="4113055"/>
              <a:ext cx="1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262600" y="4117396"/>
              <a:ext cx="36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062913" y="4295193"/>
              <a:ext cx="540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" idx="4"/>
            </p:cNvCxnSpPr>
            <p:nvPr/>
          </p:nvCxnSpPr>
          <p:spPr>
            <a:xfrm flipV="1">
              <a:off x="2610285" y="2487983"/>
              <a:ext cx="19300" cy="180401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29585" y="2491999"/>
              <a:ext cx="1620000" cy="75759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21965" y="2485546"/>
              <a:ext cx="434997" cy="705146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4"/>
            </p:cNvCxnSpPr>
            <p:nvPr/>
          </p:nvCxnSpPr>
          <p:spPr>
            <a:xfrm flipV="1">
              <a:off x="2610285" y="4127225"/>
              <a:ext cx="98606" cy="164774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2720970" y="3583467"/>
              <a:ext cx="535192" cy="532268"/>
            </a:xfrm>
            <a:prstGeom prst="line">
              <a:avLst/>
            </a:prstGeom>
            <a:ln w="12700"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4064923" y="3252788"/>
              <a:ext cx="186268" cy="394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弧形 25"/>
            <p:cNvSpPr/>
            <p:nvPr/>
          </p:nvSpPr>
          <p:spPr>
            <a:xfrm rot="7530231">
              <a:off x="2578430" y="2548323"/>
              <a:ext cx="216000" cy="216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576272" y="2651852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zh-CN" altLang="en-US" b="1" i="1" dirty="0">
                <a:latin typeface="Tempus Sans ITC" panose="04020404030D07020202" pitchFamily="82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707061" y="3897138"/>
              <a:ext cx="33502" cy="463755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556399" y="4065363"/>
              <a:ext cx="610687" cy="65949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弧形 29"/>
            <p:cNvSpPr/>
            <p:nvPr/>
          </p:nvSpPr>
          <p:spPr>
            <a:xfrm>
              <a:off x="2821056" y="3945401"/>
              <a:ext cx="162982" cy="26568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09845" y="3741639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zh-CN" altLang="en-US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3365818" y="3487206"/>
              <a:ext cx="778116" cy="11180"/>
            </a:xfrm>
            <a:prstGeom prst="line">
              <a:avLst/>
            </a:prstGeom>
            <a:ln w="9525">
              <a:solidFill>
                <a:schemeClr val="tx1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弧形 32"/>
            <p:cNvSpPr/>
            <p:nvPr/>
          </p:nvSpPr>
          <p:spPr>
            <a:xfrm>
              <a:off x="3611278" y="3409744"/>
              <a:ext cx="144000" cy="180000"/>
            </a:xfrm>
            <a:prstGeom prst="arc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17896" y="3174428"/>
              <a:ext cx="250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lang="zh-CN" altLang="en-US" b="1" i="1" dirty="0">
                <a:latin typeface="TeamViewer11" panose="050B0102010101010101" pitchFamily="82"/>
                <a:cs typeface="Times New Roman" panose="02020603050405020304" pitchFamily="18" charset="0"/>
              </a:endParaRPr>
            </a:p>
          </p:txBody>
        </p:sp>
        <p:sp>
          <p:nvSpPr>
            <p:cNvPr id="35" name="弧形 34"/>
            <p:cNvSpPr/>
            <p:nvPr/>
          </p:nvSpPr>
          <p:spPr>
            <a:xfrm rot="19365636">
              <a:off x="2649460" y="3974337"/>
              <a:ext cx="227084" cy="289349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646477" y="3727651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sp>
          <p:nvSpPr>
            <p:cNvPr id="37" name="弧形 36"/>
            <p:cNvSpPr/>
            <p:nvPr/>
          </p:nvSpPr>
          <p:spPr>
            <a:xfrm rot="10509076">
              <a:off x="2643269" y="4101769"/>
              <a:ext cx="216000" cy="144000"/>
            </a:xfrm>
            <a:prstGeom prst="arc">
              <a:avLst>
                <a:gd name="adj1" fmla="val 17171464"/>
                <a:gd name="adj2" fmla="val 20509287"/>
              </a:avLst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526142" y="4198875"/>
              <a:ext cx="4512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zh-CN" sz="12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altLang="zh-CN" sz="1200" b="1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200" b="1" i="1" dirty="0">
                <a:latin typeface="Symbol" panose="05050102010706020507" pitchFamily="18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 flipH="1">
              <a:off x="3256163" y="3249594"/>
              <a:ext cx="813347" cy="33387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22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74" y="1152441"/>
            <a:ext cx="269595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6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753135" y="-3409401"/>
            <a:ext cx="7200000" cy="7200000"/>
            <a:chOff x="2410485" y="676824"/>
            <a:chExt cx="3600000" cy="3600000"/>
          </a:xfrm>
        </p:grpSpPr>
        <p:sp>
          <p:nvSpPr>
            <p:cNvPr id="4" name="椭圆 3"/>
            <p:cNvSpPr>
              <a:spLocks noChangeAspect="1"/>
            </p:cNvSpPr>
            <p:nvPr/>
          </p:nvSpPr>
          <p:spPr>
            <a:xfrm>
              <a:off x="2410485" y="676824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609785" y="860745"/>
              <a:ext cx="3240000" cy="324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>
              <a:spLocks noChangeAspect="1"/>
            </p:cNvSpPr>
            <p:nvPr/>
          </p:nvSpPr>
          <p:spPr>
            <a:xfrm>
              <a:off x="2969785" y="1212808"/>
              <a:ext cx="2520000" cy="25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3149785" y="1400745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3429000" y="3063600"/>
            <a:ext cx="215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90640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49865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49865" y="64945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83426" y="649451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5930900" y="479261"/>
            <a:ext cx="5041900" cy="400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150100" y="794682"/>
            <a:ext cx="0" cy="3240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l=1m;R=0.2m;10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307" y="3500748"/>
                <a:ext cx="21257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631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7631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802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656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5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弧形 12"/>
          <p:cNvSpPr>
            <a:spLocks noChangeAspect="1"/>
          </p:cNvSpPr>
          <p:nvPr/>
        </p:nvSpPr>
        <p:spPr>
          <a:xfrm rot="3507947">
            <a:off x="5897844" y="2621877"/>
            <a:ext cx="612000" cy="611321"/>
          </a:xfrm>
          <a:prstGeom prst="arc">
            <a:avLst>
              <a:gd name="adj1" fmla="val 9464644"/>
              <a:gd name="adj2" fmla="val 2659872"/>
            </a:avLst>
          </a:prstGeom>
          <a:ln>
            <a:solidFill>
              <a:schemeClr val="tx1"/>
            </a:solidFill>
            <a:prstDash val="lg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1" y="619878"/>
            <a:ext cx="4615200" cy="35443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 rot="16200000">
            <a:off x="-681989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11379" y="442300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58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6" y="618259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l=2m;C=100ppm;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61" y="1058884"/>
                <a:ext cx="21257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2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2697906" y="3633993"/>
            <a:ext cx="186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R=0.1m; 10.3132</a:t>
            </a:r>
            <a:endParaRPr lang="en-US" altLang="zh-C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7905" y="2737283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R=0.2m;7.7922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97906" y="184057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R=0.3m; 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6.7609</a:t>
            </a:r>
          </a:p>
        </p:txBody>
      </p:sp>
    </p:spTree>
    <p:extLst>
      <p:ext uri="{BB962C8B-B14F-4D97-AF65-F5344CB8AC3E}">
        <p14:creationId xmlns:p14="http://schemas.microsoft.com/office/powerpoint/2010/main" val="329848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22513" y="1136650"/>
            <a:ext cx="5116289" cy="4000500"/>
            <a:chOff x="522510" y="1136650"/>
            <a:chExt cx="5116289" cy="40005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2"/>
            <a:stretch/>
          </p:blipFill>
          <p:spPr>
            <a:xfrm>
              <a:off x="522510" y="1136650"/>
              <a:ext cx="5116289" cy="40005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277815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>
            <a:xfrm flipH="1">
              <a:off x="2831854" y="28655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3804628" y="1860399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624015" y="31046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793754" y="17825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2394926" y="20051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5199505" y="1136650"/>
            <a:ext cx="5206197" cy="4000500"/>
            <a:chOff x="5936342" y="1136650"/>
            <a:chExt cx="5206197" cy="40005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/>
            <a:stretch/>
          </p:blipFill>
          <p:spPr>
            <a:xfrm>
              <a:off x="5936342" y="1136650"/>
              <a:ext cx="5036457" cy="40005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611814" y="41484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72414" y="3475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3m</a:t>
              </a: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>
              <a:off x="9486654" y="2713122"/>
              <a:ext cx="5374" cy="346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8486286" y="3667688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9278815" y="295223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448554" y="1630157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049726" y="1852725"/>
              <a:ext cx="436928" cy="102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4190756" y="166805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4" name="矩形 23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92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r="7102" b="10379"/>
          <a:stretch/>
        </p:blipFill>
        <p:spPr>
          <a:xfrm>
            <a:off x="6175142" y="928381"/>
            <a:ext cx="3917800" cy="3270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9000" y="35411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=2.026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9000" y="293841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=2.406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9000" y="3229604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20°</a:t>
            </a:r>
            <a:r>
              <a:rPr lang="en-US" altLang="zh-C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=2.186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72058" y="36468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872058" y="326970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68816" y="289260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6880" y="25154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86358" y="214577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73298" y="17779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76880" y="1409149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6880" y="102534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连接符 40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连接符 43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 rot="16200000">
            <a:off x="4636265" y="234352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61076" y="931549"/>
            <a:ext cx="4749760" cy="3737201"/>
            <a:chOff x="961076" y="931549"/>
            <a:chExt cx="4749760" cy="37372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8" r="7857" b="9506"/>
            <a:stretch/>
          </p:blipFill>
          <p:spPr>
            <a:xfrm>
              <a:off x="1600199" y="931549"/>
              <a:ext cx="3898901" cy="332295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009457" y="3568143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=2.292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09457" y="2965450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10°</a:t>
              </a:r>
              <a:r>
                <a:rPr lang="en-US" altLang="zh-CN" sz="16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=2.406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09457" y="3256639"/>
              <a:ext cx="16965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5° </a:t>
              </a:r>
              <a:r>
                <a:rPr lang="en-US" altLang="zh-CN" sz="16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sz="16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=2.362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4033173" y="1268774"/>
              <a:ext cx="1297578" cy="894230"/>
              <a:chOff x="9416294" y="1125806"/>
              <a:chExt cx="1297578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9416294" y="112580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125806"/>
                    <a:ext cx="835357" cy="33855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=10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5" y="13992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=15</m:t>
                          </m:r>
                        </m:oMath>
                      </m:oMathPara>
                    </a14:m>
                    <a:endParaRPr lang="zh-CN" alt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4484" y="1681482"/>
                    <a:ext cx="949171" cy="33855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直接连接符 30"/>
              <p:cNvCxnSpPr/>
              <p:nvPr/>
            </p:nvCxnSpPr>
            <p:spPr>
              <a:xfrm>
                <a:off x="9503800" y="128739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9503800" y="15441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9529200" y="181089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/>
            <p:cNvSpPr txBox="1"/>
            <p:nvPr/>
          </p:nvSpPr>
          <p:spPr>
            <a:xfrm>
              <a:off x="2631041" y="42994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743639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6034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278172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41435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4416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27088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8113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108770" y="41167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31753" y="41159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781732" y="41159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300058" y="36595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00058" y="328240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296816" y="290530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04880" y="252819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4358" y="215847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01298" y="179063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304880" y="142184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304880" y="10380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rot="16200000">
              <a:off x="63185" y="233082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2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6200" y="127000"/>
            <a:ext cx="5334000" cy="4000500"/>
            <a:chOff x="0" y="0"/>
            <a:chExt cx="5334000" cy="40005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334000" cy="40005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973015" y="3030848"/>
              <a:ext cx="212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l=1m;C=100ppm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0015" y="926226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40015" y="52849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40015" y="24858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4900" y="101600"/>
            <a:ext cx="5384800" cy="4000500"/>
            <a:chOff x="5168900" y="95250"/>
            <a:chExt cx="5384800" cy="40005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900" y="95250"/>
              <a:ext cx="5334000" cy="40005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224464" y="3084062"/>
              <a:ext cx="2043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l=1m;C=1000ppm</a:t>
              </a:r>
              <a:endPara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859715" y="1614348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859715" y="1012725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59715" y="55689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364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6331188" y="629224"/>
            <a:ext cx="5334000" cy="4122182"/>
            <a:chOff x="1339843" y="361950"/>
            <a:chExt cx="5334000" cy="4122182"/>
          </a:xfrm>
        </p:grpSpPr>
        <p:grpSp>
          <p:nvGrpSpPr>
            <p:cNvPr id="28" name="组合 27"/>
            <p:cNvGrpSpPr/>
            <p:nvPr/>
          </p:nvGrpSpPr>
          <p:grpSpPr>
            <a:xfrm>
              <a:off x="1339843" y="361950"/>
              <a:ext cx="5334000" cy="4000500"/>
              <a:chOff x="615460" y="713642"/>
              <a:chExt cx="5334000" cy="40005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60" y="713642"/>
                <a:ext cx="5334000" cy="40005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1814142" y="1642613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880336" y="2356309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596657" y="1904916"/>
                <a:ext cx="72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 flipH="1" flipV="1">
                <a:off x="2028092" y="1932786"/>
                <a:ext cx="5374" cy="291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>
                <a:endCxn id="9" idx="1"/>
              </p:cNvCxnSpPr>
              <p:nvPr/>
            </p:nvCxnSpPr>
            <p:spPr>
              <a:xfrm flipV="1">
                <a:off x="2333132" y="2089582"/>
                <a:ext cx="263525" cy="23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4067908" y="2224427"/>
                <a:ext cx="46892" cy="237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3057515" y="4114800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 rot="16200000">
              <a:off x="547429" y="2004616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2284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C=2000ppm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32499" y="629224"/>
            <a:ext cx="5334000" cy="4106741"/>
            <a:chOff x="6277708" y="361950"/>
            <a:chExt cx="5334000" cy="410674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708" y="361950"/>
              <a:ext cx="5334000" cy="4000500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7145212" y="306837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C=100ppm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328513" y="3068374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88417" y="1075317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1m</a:t>
              </a: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H="1" flipV="1">
              <a:off x="10542463" y="335854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10075989" y="94343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0258175" y="1709905"/>
              <a:ext cx="7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1.5m</a:t>
              </a:r>
            </a:p>
          </p:txBody>
        </p:sp>
        <p:cxnSp>
          <p:nvCxnSpPr>
            <p:cNvPr id="27" name="直接箭头连接符 26"/>
            <p:cNvCxnSpPr/>
            <p:nvPr/>
          </p:nvCxnSpPr>
          <p:spPr>
            <a:xfrm flipH="1" flipV="1">
              <a:off x="10542463" y="2000078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8059858" y="4099359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5455972" y="195855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903287" y="100397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68074" y="100397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29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2268414" cy="170131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1771200" y="361950"/>
            <a:ext cx="5334000" cy="4098347"/>
            <a:chOff x="7051430" y="361950"/>
            <a:chExt cx="5334000" cy="409834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430" y="361950"/>
              <a:ext cx="5334000" cy="40005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751034" y="307448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92862" y="104625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cxnSp>
          <p:nvCxnSpPr>
            <p:cNvPr id="14" name="直接箭头连接符 13"/>
            <p:cNvCxnSpPr/>
            <p:nvPr/>
          </p:nvCxnSpPr>
          <p:spPr>
            <a:xfrm flipH="1" flipV="1">
              <a:off x="11217508" y="3364656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>
              <a:off x="10751034" y="914375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0656277" y="1716014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 flipV="1">
              <a:off x="11217508" y="200618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876885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94501" y="31512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9200" y="361950"/>
            <a:ext cx="5334000" cy="4098347"/>
            <a:chOff x="1847355" y="361950"/>
            <a:chExt cx="5334000" cy="40983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355" y="361950"/>
              <a:ext cx="5334000" cy="40005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847527" y="3172502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l=1m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87649" y="1929854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2000ppm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76383" y="1371179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2050ppm</a:t>
              </a:r>
            </a:p>
          </p:txBody>
        </p:sp>
        <p:cxnSp>
          <p:nvCxnSpPr>
            <p:cNvPr id="23" name="直接箭头连接符 22"/>
            <p:cNvCxnSpPr>
              <a:endCxn id="21" idx="1"/>
            </p:cNvCxnSpPr>
            <p:nvPr/>
          </p:nvCxnSpPr>
          <p:spPr>
            <a:xfrm>
              <a:off x="3116851" y="2061767"/>
              <a:ext cx="170798" cy="52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2847527" y="983187"/>
              <a:ext cx="1206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2100ppm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 flipV="1">
              <a:off x="3316459" y="1315827"/>
              <a:ext cx="5374" cy="2916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5414485" y="1218780"/>
              <a:ext cx="46892" cy="237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621079" y="40909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 rot="16200000">
              <a:off x="1110993" y="19807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2549645" y="700674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814432" y="700674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460745" y="8762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2448045" y="22859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448045" y="3695675"/>
            <a:ext cx="41400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 rot="16200000">
            <a:off x="876714" y="2176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4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15200" cy="39720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=1m;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=0.2m;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3500748"/>
                <a:ext cx="212578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122615" y="25742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400ppm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2615" y="17366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700ppm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22614" y="1000639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4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连接符 7"/>
          <p:cNvCxnSpPr/>
          <p:nvPr/>
        </p:nvCxnSpPr>
        <p:spPr>
          <a:xfrm>
            <a:off x="2501900" y="807382"/>
            <a:ext cx="0" cy="320400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27443" y="42179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光源发散角</a:t>
            </a:r>
            <a:r>
              <a:rPr lang="el-GR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/°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228745" y="22781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506" y="314674"/>
            <a:ext cx="5580000" cy="428529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 rot="16200000">
            <a:off x="5744211" y="204428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37579" y="42179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97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0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799" y="831794"/>
            <a:ext cx="1800000" cy="135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746881"/>
            <a:ext cx="1800000" cy="135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12" y="3856111"/>
            <a:ext cx="1800000" cy="135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846" y="1094078"/>
            <a:ext cx="1800000" cy="135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77" y="3411978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799" y="1622673"/>
            <a:ext cx="3600000" cy="27647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00" y="1648073"/>
            <a:ext cx="3600000" cy="276470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18399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3880" y="2009502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6706" y="2009501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0825" y="407960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7026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481225" y="407960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305721" y="2487672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3597289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 rot="16200000">
            <a:off x="6834902" y="248767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93800" y="1647825"/>
            <a:ext cx="3600450" cy="2765425"/>
            <a:chOff x="752" y="1038"/>
            <a:chExt cx="2268" cy="1742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52" y="1038"/>
              <a:ext cx="2268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Group 205"/>
            <p:cNvGrpSpPr>
              <a:grpSpLocks/>
            </p:cNvGrpSpPr>
            <p:nvPr/>
          </p:nvGrpSpPr>
          <p:grpSpPr bwMode="auto">
            <a:xfrm>
              <a:off x="848" y="1164"/>
              <a:ext cx="2071" cy="1518"/>
              <a:chOff x="848" y="1164"/>
              <a:chExt cx="2071" cy="1518"/>
            </a:xfrm>
          </p:grpSpPr>
          <p:sp>
            <p:nvSpPr>
              <p:cNvPr id="93" name="Line 5"/>
              <p:cNvSpPr>
                <a:spLocks noChangeShapeType="1"/>
              </p:cNvSpPr>
              <p:nvPr/>
            </p:nvSpPr>
            <p:spPr bwMode="auto">
              <a:xfrm flipV="1">
                <a:off x="1408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 flipV="1">
                <a:off x="2326" y="2523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Line 7"/>
              <p:cNvSpPr>
                <a:spLocks noChangeShapeType="1"/>
              </p:cNvSpPr>
              <p:nvPr/>
            </p:nvSpPr>
            <p:spPr bwMode="auto">
              <a:xfrm flipV="1">
                <a:off x="949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8"/>
              <p:cNvSpPr>
                <a:spLocks noChangeArrowheads="1"/>
              </p:cNvSpPr>
              <p:nvPr/>
            </p:nvSpPr>
            <p:spPr bwMode="auto">
              <a:xfrm>
                <a:off x="899" y="2528"/>
                <a:ext cx="10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7" name="Line 9"/>
              <p:cNvSpPr>
                <a:spLocks noChangeShapeType="1"/>
              </p:cNvSpPr>
              <p:nvPr/>
            </p:nvSpPr>
            <p:spPr bwMode="auto">
              <a:xfrm flipV="1">
                <a:off x="1867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Rectangle 10"/>
              <p:cNvSpPr>
                <a:spLocks noChangeArrowheads="1"/>
              </p:cNvSpPr>
              <p:nvPr/>
            </p:nvSpPr>
            <p:spPr bwMode="auto">
              <a:xfrm>
                <a:off x="1733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1000</a:t>
                </a:r>
                <a:endParaRPr kumimoji="0" lang="zh-CN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1"/>
              <p:cNvSpPr>
                <a:spLocks noChangeShapeType="1"/>
              </p:cNvSpPr>
              <p:nvPr/>
            </p:nvSpPr>
            <p:spPr bwMode="auto">
              <a:xfrm flipV="1">
                <a:off x="2785" y="2504"/>
                <a:ext cx="0" cy="3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12"/>
              <p:cNvSpPr>
                <a:spLocks noChangeArrowheads="1"/>
              </p:cNvSpPr>
              <p:nvPr/>
            </p:nvSpPr>
            <p:spPr bwMode="auto">
              <a:xfrm>
                <a:off x="2651" y="2528"/>
                <a:ext cx="26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2000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Line 13"/>
              <p:cNvSpPr>
                <a:spLocks noChangeShapeType="1"/>
              </p:cNvSpPr>
              <p:nvPr/>
            </p:nvSpPr>
            <p:spPr bwMode="auto">
              <a:xfrm>
                <a:off x="949" y="2434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Line 14"/>
              <p:cNvSpPr>
                <a:spLocks noChangeShapeType="1"/>
              </p:cNvSpPr>
              <p:nvPr/>
            </p:nvSpPr>
            <p:spPr bwMode="auto">
              <a:xfrm>
                <a:off x="949" y="2216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Line 15"/>
              <p:cNvSpPr>
                <a:spLocks noChangeShapeType="1"/>
              </p:cNvSpPr>
              <p:nvPr/>
            </p:nvSpPr>
            <p:spPr bwMode="auto">
              <a:xfrm>
                <a:off x="949" y="1998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Line 16"/>
              <p:cNvSpPr>
                <a:spLocks noChangeShapeType="1"/>
              </p:cNvSpPr>
              <p:nvPr/>
            </p:nvSpPr>
            <p:spPr bwMode="auto">
              <a:xfrm>
                <a:off x="949" y="1780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Line 17"/>
              <p:cNvSpPr>
                <a:spLocks noChangeShapeType="1"/>
              </p:cNvSpPr>
              <p:nvPr/>
            </p:nvSpPr>
            <p:spPr bwMode="auto">
              <a:xfrm>
                <a:off x="949" y="1561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Line 18"/>
              <p:cNvSpPr>
                <a:spLocks noChangeShapeType="1"/>
              </p:cNvSpPr>
              <p:nvPr/>
            </p:nvSpPr>
            <p:spPr bwMode="auto">
              <a:xfrm>
                <a:off x="949" y="1343"/>
                <a:ext cx="20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Line 19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Rectangle 20"/>
              <p:cNvSpPr>
                <a:spLocks noChangeArrowheads="1"/>
              </p:cNvSpPr>
              <p:nvPr/>
            </p:nvSpPr>
            <p:spPr bwMode="auto">
              <a:xfrm>
                <a:off x="848" y="247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0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Line 21"/>
              <p:cNvSpPr>
                <a:spLocks noChangeShapeType="1"/>
              </p:cNvSpPr>
              <p:nvPr/>
            </p:nvSpPr>
            <p:spPr bwMode="auto">
              <a:xfrm>
                <a:off x="949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Rectangle 22"/>
              <p:cNvSpPr>
                <a:spLocks noChangeArrowheads="1"/>
              </p:cNvSpPr>
              <p:nvPr/>
            </p:nvSpPr>
            <p:spPr bwMode="auto">
              <a:xfrm>
                <a:off x="848" y="225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1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Line 23"/>
              <p:cNvSpPr>
                <a:spLocks noChangeShapeType="1"/>
              </p:cNvSpPr>
              <p:nvPr/>
            </p:nvSpPr>
            <p:spPr bwMode="auto">
              <a:xfrm>
                <a:off x="949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Rectangle 24"/>
              <p:cNvSpPr>
                <a:spLocks noChangeArrowheads="1"/>
              </p:cNvSpPr>
              <p:nvPr/>
            </p:nvSpPr>
            <p:spPr bwMode="auto">
              <a:xfrm>
                <a:off x="848" y="2036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2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Line 25"/>
              <p:cNvSpPr>
                <a:spLocks noChangeShapeType="1"/>
              </p:cNvSpPr>
              <p:nvPr/>
            </p:nvSpPr>
            <p:spPr bwMode="auto">
              <a:xfrm>
                <a:off x="949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Rectangle 26"/>
              <p:cNvSpPr>
                <a:spLocks noChangeArrowheads="1"/>
              </p:cNvSpPr>
              <p:nvPr/>
            </p:nvSpPr>
            <p:spPr bwMode="auto">
              <a:xfrm>
                <a:off x="848" y="1818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3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Line 27"/>
              <p:cNvSpPr>
                <a:spLocks noChangeShapeType="1"/>
              </p:cNvSpPr>
              <p:nvPr/>
            </p:nvSpPr>
            <p:spPr bwMode="auto">
              <a:xfrm>
                <a:off x="949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Rectangle 28"/>
              <p:cNvSpPr>
                <a:spLocks noChangeArrowheads="1"/>
              </p:cNvSpPr>
              <p:nvPr/>
            </p:nvSpPr>
            <p:spPr bwMode="auto">
              <a:xfrm>
                <a:off x="848" y="1600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4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949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Rectangle 30"/>
              <p:cNvSpPr>
                <a:spLocks noChangeArrowheads="1"/>
              </p:cNvSpPr>
              <p:nvPr/>
            </p:nvSpPr>
            <p:spPr bwMode="auto">
              <a:xfrm>
                <a:off x="848" y="1382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5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Rectangle 32"/>
              <p:cNvSpPr>
                <a:spLocks noChangeArrowheads="1"/>
              </p:cNvSpPr>
              <p:nvPr/>
            </p:nvSpPr>
            <p:spPr bwMode="auto">
              <a:xfrm>
                <a:off x="848" y="1164"/>
                <a:ext cx="101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400" b="0" i="0" u="none" strike="noStrike" cap="none" normalizeH="0" baseline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6</a:t>
                </a:r>
                <a:endParaRPr kumimoji="0" lang="zh-CN" altLang="zh-CN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Line 33"/>
              <p:cNvSpPr>
                <a:spLocks noChangeShapeType="1"/>
              </p:cNvSpPr>
              <p:nvPr/>
            </p:nvSpPr>
            <p:spPr bwMode="auto">
              <a:xfrm>
                <a:off x="1408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Line 34"/>
              <p:cNvSpPr>
                <a:spLocks noChangeShapeType="1"/>
              </p:cNvSpPr>
              <p:nvPr/>
            </p:nvSpPr>
            <p:spPr bwMode="auto">
              <a:xfrm>
                <a:off x="2326" y="1234"/>
                <a:ext cx="0" cy="2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Line 35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Line 36"/>
              <p:cNvSpPr>
                <a:spLocks noChangeShapeType="1"/>
              </p:cNvSpPr>
              <p:nvPr/>
            </p:nvSpPr>
            <p:spPr bwMode="auto">
              <a:xfrm>
                <a:off x="1867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Line 37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4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Line 38"/>
              <p:cNvSpPr>
                <a:spLocks noChangeShapeType="1"/>
              </p:cNvSpPr>
              <p:nvPr/>
            </p:nvSpPr>
            <p:spPr bwMode="auto">
              <a:xfrm flipH="1">
                <a:off x="2766" y="2434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Line 39"/>
              <p:cNvSpPr>
                <a:spLocks noChangeShapeType="1"/>
              </p:cNvSpPr>
              <p:nvPr/>
            </p:nvSpPr>
            <p:spPr bwMode="auto">
              <a:xfrm flipH="1">
                <a:off x="2766" y="2216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Line 40"/>
              <p:cNvSpPr>
                <a:spLocks noChangeShapeType="1"/>
              </p:cNvSpPr>
              <p:nvPr/>
            </p:nvSpPr>
            <p:spPr bwMode="auto">
              <a:xfrm flipH="1">
                <a:off x="2766" y="1998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Line 41"/>
              <p:cNvSpPr>
                <a:spLocks noChangeShapeType="1"/>
              </p:cNvSpPr>
              <p:nvPr/>
            </p:nvSpPr>
            <p:spPr bwMode="auto">
              <a:xfrm flipH="1">
                <a:off x="2766" y="1780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Line 42"/>
              <p:cNvSpPr>
                <a:spLocks noChangeShapeType="1"/>
              </p:cNvSpPr>
              <p:nvPr/>
            </p:nvSpPr>
            <p:spPr bwMode="auto">
              <a:xfrm flipH="1">
                <a:off x="2766" y="1561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Line 43"/>
              <p:cNvSpPr>
                <a:spLocks noChangeShapeType="1"/>
              </p:cNvSpPr>
              <p:nvPr/>
            </p:nvSpPr>
            <p:spPr bwMode="auto">
              <a:xfrm flipH="1">
                <a:off x="2766" y="1343"/>
                <a:ext cx="1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Line 44"/>
              <p:cNvSpPr>
                <a:spLocks noChangeShapeType="1"/>
              </p:cNvSpPr>
              <p:nvPr/>
            </p:nvSpPr>
            <p:spPr bwMode="auto">
              <a:xfrm flipH="1">
                <a:off x="2746" y="2543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Line 45"/>
              <p:cNvSpPr>
                <a:spLocks noChangeShapeType="1"/>
              </p:cNvSpPr>
              <p:nvPr/>
            </p:nvSpPr>
            <p:spPr bwMode="auto">
              <a:xfrm flipH="1">
                <a:off x="2746" y="2325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Line 46"/>
              <p:cNvSpPr>
                <a:spLocks noChangeShapeType="1"/>
              </p:cNvSpPr>
              <p:nvPr/>
            </p:nvSpPr>
            <p:spPr bwMode="auto">
              <a:xfrm flipH="1">
                <a:off x="2746" y="2107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Line 47"/>
              <p:cNvSpPr>
                <a:spLocks noChangeShapeType="1"/>
              </p:cNvSpPr>
              <p:nvPr/>
            </p:nvSpPr>
            <p:spPr bwMode="auto">
              <a:xfrm flipH="1">
                <a:off x="2746" y="1889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Line 48"/>
              <p:cNvSpPr>
                <a:spLocks noChangeShapeType="1"/>
              </p:cNvSpPr>
              <p:nvPr/>
            </p:nvSpPr>
            <p:spPr bwMode="auto">
              <a:xfrm flipH="1">
                <a:off x="2746" y="1670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Line 49"/>
              <p:cNvSpPr>
                <a:spLocks noChangeShapeType="1"/>
              </p:cNvSpPr>
              <p:nvPr/>
            </p:nvSpPr>
            <p:spPr bwMode="auto">
              <a:xfrm flipH="1">
                <a:off x="2746" y="1452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Line 50"/>
              <p:cNvSpPr>
                <a:spLocks noChangeShapeType="1"/>
              </p:cNvSpPr>
              <p:nvPr/>
            </p:nvSpPr>
            <p:spPr bwMode="auto">
              <a:xfrm flipH="1">
                <a:off x="2746" y="1234"/>
                <a:ext cx="39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Line 51"/>
              <p:cNvSpPr>
                <a:spLocks noChangeShapeType="1"/>
              </p:cNvSpPr>
              <p:nvPr/>
            </p:nvSpPr>
            <p:spPr bwMode="auto">
              <a:xfrm>
                <a:off x="949" y="2543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Line 52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Line 53"/>
              <p:cNvSpPr>
                <a:spLocks noChangeShapeType="1"/>
              </p:cNvSpPr>
              <p:nvPr/>
            </p:nvSpPr>
            <p:spPr bwMode="auto">
              <a:xfrm>
                <a:off x="949" y="1234"/>
                <a:ext cx="1836" cy="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Line 54"/>
              <p:cNvSpPr>
                <a:spLocks noChangeShapeType="1"/>
              </p:cNvSpPr>
              <p:nvPr/>
            </p:nvSpPr>
            <p:spPr bwMode="auto">
              <a:xfrm>
                <a:off x="2785" y="1234"/>
                <a:ext cx="0" cy="130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55"/>
              <p:cNvSpPr>
                <a:spLocks/>
              </p:cNvSpPr>
              <p:nvPr/>
            </p:nvSpPr>
            <p:spPr bwMode="auto">
              <a:xfrm>
                <a:off x="949" y="1308"/>
                <a:ext cx="1836" cy="1235"/>
              </a:xfrm>
              <a:custGeom>
                <a:avLst/>
                <a:gdLst>
                  <a:gd name="T0" fmla="*/ 0 w 14000"/>
                  <a:gd name="T1" fmla="*/ 9439 h 9439"/>
                  <a:gd name="T2" fmla="*/ 700 w 14000"/>
                  <a:gd name="T3" fmla="*/ 8494 h 9439"/>
                  <a:gd name="T4" fmla="*/ 1050 w 14000"/>
                  <a:gd name="T5" fmla="*/ 8273 h 9439"/>
                  <a:gd name="T6" fmla="*/ 1400 w 14000"/>
                  <a:gd name="T7" fmla="*/ 7847 h 9439"/>
                  <a:gd name="T8" fmla="*/ 1750 w 14000"/>
                  <a:gd name="T9" fmla="*/ 7583 h 9439"/>
                  <a:gd name="T10" fmla="*/ 2100 w 14000"/>
                  <a:gd name="T11" fmla="*/ 7166 h 9439"/>
                  <a:gd name="T12" fmla="*/ 2450 w 14000"/>
                  <a:gd name="T13" fmla="*/ 6927 h 9439"/>
                  <a:gd name="T14" fmla="*/ 3500 w 14000"/>
                  <a:gd name="T15" fmla="*/ 5784 h 9439"/>
                  <a:gd name="T16" fmla="*/ 7000 w 14000"/>
                  <a:gd name="T17" fmla="*/ 3523 h 9439"/>
                  <a:gd name="T18" fmla="*/ 14000 w 14000"/>
                  <a:gd name="T19" fmla="*/ 0 h 9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000" h="9439">
                    <a:moveTo>
                      <a:pt x="0" y="9439"/>
                    </a:moveTo>
                    <a:lnTo>
                      <a:pt x="700" y="8494"/>
                    </a:lnTo>
                    <a:lnTo>
                      <a:pt x="1050" y="8273"/>
                    </a:lnTo>
                    <a:lnTo>
                      <a:pt x="1400" y="7847"/>
                    </a:lnTo>
                    <a:lnTo>
                      <a:pt x="1750" y="7583"/>
                    </a:lnTo>
                    <a:lnTo>
                      <a:pt x="2100" y="7166"/>
                    </a:lnTo>
                    <a:lnTo>
                      <a:pt x="2450" y="6927"/>
                    </a:lnTo>
                    <a:lnTo>
                      <a:pt x="3500" y="5784"/>
                    </a:lnTo>
                    <a:lnTo>
                      <a:pt x="7000" y="3523"/>
                    </a:lnTo>
                    <a:lnTo>
                      <a:pt x="1400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56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57"/>
              <p:cNvSpPr>
                <a:spLocks noChangeArrowheads="1"/>
              </p:cNvSpPr>
              <p:nvPr/>
            </p:nvSpPr>
            <p:spPr bwMode="auto">
              <a:xfrm>
                <a:off x="1021" y="2400"/>
                <a:ext cx="36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58"/>
              <p:cNvSpPr>
                <a:spLocks noChangeArrowheads="1"/>
              </p:cNvSpPr>
              <p:nvPr/>
            </p:nvSpPr>
            <p:spPr bwMode="auto">
              <a:xfrm>
                <a:off x="1067" y="237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59"/>
              <p:cNvSpPr>
                <a:spLocks noChangeArrowheads="1"/>
              </p:cNvSpPr>
              <p:nvPr/>
            </p:nvSpPr>
            <p:spPr bwMode="auto">
              <a:xfrm>
                <a:off x="1113" y="2315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Oval 60"/>
              <p:cNvSpPr>
                <a:spLocks noChangeArrowheads="1"/>
              </p:cNvSpPr>
              <p:nvPr/>
            </p:nvSpPr>
            <p:spPr bwMode="auto">
              <a:xfrm>
                <a:off x="1159" y="2281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Oval 61"/>
              <p:cNvSpPr>
                <a:spLocks noChangeArrowheads="1"/>
              </p:cNvSpPr>
              <p:nvPr/>
            </p:nvSpPr>
            <p:spPr bwMode="auto">
              <a:xfrm>
                <a:off x="1205" y="2226"/>
                <a:ext cx="35" cy="35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Oval 62"/>
              <p:cNvSpPr>
                <a:spLocks noChangeArrowheads="1"/>
              </p:cNvSpPr>
              <p:nvPr/>
            </p:nvSpPr>
            <p:spPr bwMode="auto">
              <a:xfrm>
                <a:off x="1250" y="2194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Oval 63"/>
              <p:cNvSpPr>
                <a:spLocks noChangeArrowheads="1"/>
              </p:cNvSpPr>
              <p:nvPr/>
            </p:nvSpPr>
            <p:spPr bwMode="auto">
              <a:xfrm>
                <a:off x="1388" y="2045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Oval 64"/>
              <p:cNvSpPr>
                <a:spLocks noChangeArrowheads="1"/>
              </p:cNvSpPr>
              <p:nvPr/>
            </p:nvSpPr>
            <p:spPr bwMode="auto">
              <a:xfrm>
                <a:off x="1847" y="1749"/>
                <a:ext cx="36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Oval 65"/>
              <p:cNvSpPr>
                <a:spLocks noChangeArrowheads="1"/>
              </p:cNvSpPr>
              <p:nvPr/>
            </p:nvSpPr>
            <p:spPr bwMode="auto">
              <a:xfrm>
                <a:off x="2766" y="1288"/>
                <a:ext cx="35" cy="36"/>
              </a:xfrm>
              <a:prstGeom prst="ellipse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Line 66"/>
              <p:cNvSpPr>
                <a:spLocks noChangeShapeType="1"/>
              </p:cNvSpPr>
              <p:nvPr/>
            </p:nvSpPr>
            <p:spPr bwMode="auto">
              <a:xfrm flipV="1">
                <a:off x="949" y="2530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Line 67"/>
              <p:cNvSpPr>
                <a:spLocks noChangeShapeType="1"/>
              </p:cNvSpPr>
              <p:nvPr/>
            </p:nvSpPr>
            <p:spPr bwMode="auto">
              <a:xfrm flipV="1">
                <a:off x="969" y="2522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Line 68"/>
              <p:cNvSpPr>
                <a:spLocks noChangeShapeType="1"/>
              </p:cNvSpPr>
              <p:nvPr/>
            </p:nvSpPr>
            <p:spPr bwMode="auto">
              <a:xfrm flipV="1">
                <a:off x="979" y="2505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Line 69"/>
              <p:cNvSpPr>
                <a:spLocks noChangeShapeType="1"/>
              </p:cNvSpPr>
              <p:nvPr/>
            </p:nvSpPr>
            <p:spPr bwMode="auto">
              <a:xfrm flipV="1">
                <a:off x="999" y="24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Line 70"/>
              <p:cNvSpPr>
                <a:spLocks noChangeShapeType="1"/>
              </p:cNvSpPr>
              <p:nvPr/>
            </p:nvSpPr>
            <p:spPr bwMode="auto">
              <a:xfrm flipV="1">
                <a:off x="1009" y="2480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Line 71"/>
              <p:cNvSpPr>
                <a:spLocks noChangeShapeType="1"/>
              </p:cNvSpPr>
              <p:nvPr/>
            </p:nvSpPr>
            <p:spPr bwMode="auto">
              <a:xfrm flipV="1">
                <a:off x="1030" y="2472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Line 72"/>
              <p:cNvSpPr>
                <a:spLocks noChangeShapeType="1"/>
              </p:cNvSpPr>
              <p:nvPr/>
            </p:nvSpPr>
            <p:spPr bwMode="auto">
              <a:xfrm flipV="1">
                <a:off x="1039" y="2466"/>
                <a:ext cx="2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Line 73"/>
              <p:cNvSpPr>
                <a:spLocks noChangeShapeType="1"/>
              </p:cNvSpPr>
              <p:nvPr/>
            </p:nvSpPr>
            <p:spPr bwMode="auto">
              <a:xfrm flipV="1">
                <a:off x="1041" y="2451"/>
                <a:ext cx="9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Line 74"/>
              <p:cNvSpPr>
                <a:spLocks noChangeShapeType="1"/>
              </p:cNvSpPr>
              <p:nvPr/>
            </p:nvSpPr>
            <p:spPr bwMode="auto">
              <a:xfrm flipV="1">
                <a:off x="1054" y="2440"/>
                <a:ext cx="3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Line 75"/>
              <p:cNvSpPr>
                <a:spLocks noChangeShapeType="1"/>
              </p:cNvSpPr>
              <p:nvPr/>
            </p:nvSpPr>
            <p:spPr bwMode="auto">
              <a:xfrm flipV="1">
                <a:off x="1060" y="2417"/>
                <a:ext cx="11" cy="1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Line 76"/>
              <p:cNvSpPr>
                <a:spLocks noChangeShapeType="1"/>
              </p:cNvSpPr>
              <p:nvPr/>
            </p:nvSpPr>
            <p:spPr bwMode="auto">
              <a:xfrm flipV="1">
                <a:off x="1075" y="2407"/>
                <a:ext cx="2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Line 77"/>
              <p:cNvSpPr>
                <a:spLocks noChangeShapeType="1"/>
              </p:cNvSpPr>
              <p:nvPr/>
            </p:nvSpPr>
            <p:spPr bwMode="auto">
              <a:xfrm flipV="1">
                <a:off x="1081" y="2392"/>
                <a:ext cx="6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Line 78"/>
              <p:cNvSpPr>
                <a:spLocks noChangeShapeType="1"/>
              </p:cNvSpPr>
              <p:nvPr/>
            </p:nvSpPr>
            <p:spPr bwMode="auto">
              <a:xfrm flipV="1">
                <a:off x="1087" y="2389"/>
                <a:ext cx="8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Line 79"/>
              <p:cNvSpPr>
                <a:spLocks noChangeShapeType="1"/>
              </p:cNvSpPr>
              <p:nvPr/>
            </p:nvSpPr>
            <p:spPr bwMode="auto">
              <a:xfrm flipV="1">
                <a:off x="1102" y="238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Line 80"/>
              <p:cNvSpPr>
                <a:spLocks noChangeShapeType="1"/>
              </p:cNvSpPr>
              <p:nvPr/>
            </p:nvSpPr>
            <p:spPr bwMode="auto">
              <a:xfrm flipV="1">
                <a:off x="1114" y="237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Line 81"/>
              <p:cNvSpPr>
                <a:spLocks noChangeShapeType="1"/>
              </p:cNvSpPr>
              <p:nvPr/>
            </p:nvSpPr>
            <p:spPr bwMode="auto">
              <a:xfrm flipV="1">
                <a:off x="1137" y="236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Line 82"/>
              <p:cNvSpPr>
                <a:spLocks noChangeShapeType="1"/>
              </p:cNvSpPr>
              <p:nvPr/>
            </p:nvSpPr>
            <p:spPr bwMode="auto">
              <a:xfrm flipV="1">
                <a:off x="1147" y="2348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Line 83"/>
              <p:cNvSpPr>
                <a:spLocks noChangeShapeType="1"/>
              </p:cNvSpPr>
              <p:nvPr/>
            </p:nvSpPr>
            <p:spPr bwMode="auto">
              <a:xfrm flipV="1">
                <a:off x="1166" y="2339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Line 84"/>
              <p:cNvSpPr>
                <a:spLocks noChangeShapeType="1"/>
              </p:cNvSpPr>
              <p:nvPr/>
            </p:nvSpPr>
            <p:spPr bwMode="auto">
              <a:xfrm flipV="1">
                <a:off x="1176" y="2332"/>
                <a:ext cx="2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Line 85"/>
              <p:cNvSpPr>
                <a:spLocks noChangeShapeType="1"/>
              </p:cNvSpPr>
              <p:nvPr/>
            </p:nvSpPr>
            <p:spPr bwMode="auto">
              <a:xfrm flipV="1">
                <a:off x="1178" y="2321"/>
                <a:ext cx="12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Line 86"/>
              <p:cNvSpPr>
                <a:spLocks noChangeShapeType="1"/>
              </p:cNvSpPr>
              <p:nvPr/>
            </p:nvSpPr>
            <p:spPr bwMode="auto">
              <a:xfrm flipV="1">
                <a:off x="1195" y="231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Line 87"/>
              <p:cNvSpPr>
                <a:spLocks noChangeShapeType="1"/>
              </p:cNvSpPr>
              <p:nvPr/>
            </p:nvSpPr>
            <p:spPr bwMode="auto">
              <a:xfrm flipV="1">
                <a:off x="1205" y="2295"/>
                <a:ext cx="14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Line 88"/>
              <p:cNvSpPr>
                <a:spLocks noChangeShapeType="1"/>
              </p:cNvSpPr>
              <p:nvPr/>
            </p:nvSpPr>
            <p:spPr bwMode="auto">
              <a:xfrm flipV="1">
                <a:off x="1224" y="228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Line 89"/>
              <p:cNvSpPr>
                <a:spLocks noChangeShapeType="1"/>
              </p:cNvSpPr>
              <p:nvPr/>
            </p:nvSpPr>
            <p:spPr bwMode="auto">
              <a:xfrm flipV="1">
                <a:off x="1232" y="2265"/>
                <a:ext cx="13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Line 90"/>
              <p:cNvSpPr>
                <a:spLocks noChangeShapeType="1"/>
              </p:cNvSpPr>
              <p:nvPr/>
            </p:nvSpPr>
            <p:spPr bwMode="auto">
              <a:xfrm flipV="1">
                <a:off x="1250" y="2255"/>
                <a:ext cx="3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Line 91"/>
              <p:cNvSpPr>
                <a:spLocks noChangeShapeType="1"/>
              </p:cNvSpPr>
              <p:nvPr/>
            </p:nvSpPr>
            <p:spPr bwMode="auto">
              <a:xfrm flipV="1">
                <a:off x="1258" y="2235"/>
                <a:ext cx="12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Line 92"/>
              <p:cNvSpPr>
                <a:spLocks noChangeShapeType="1"/>
              </p:cNvSpPr>
              <p:nvPr/>
            </p:nvSpPr>
            <p:spPr bwMode="auto">
              <a:xfrm flipV="1">
                <a:off x="1275" y="2226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Line 93"/>
              <p:cNvSpPr>
                <a:spLocks noChangeShapeType="1"/>
              </p:cNvSpPr>
              <p:nvPr/>
            </p:nvSpPr>
            <p:spPr bwMode="auto">
              <a:xfrm flipV="1">
                <a:off x="1285" y="220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Line 94"/>
              <p:cNvSpPr>
                <a:spLocks noChangeShapeType="1"/>
              </p:cNvSpPr>
              <p:nvPr/>
            </p:nvSpPr>
            <p:spPr bwMode="auto">
              <a:xfrm flipV="1">
                <a:off x="1306" y="2201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Line 95"/>
              <p:cNvSpPr>
                <a:spLocks noChangeShapeType="1"/>
              </p:cNvSpPr>
              <p:nvPr/>
            </p:nvSpPr>
            <p:spPr bwMode="auto">
              <a:xfrm flipV="1">
                <a:off x="1315" y="2184"/>
                <a:ext cx="15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Line 96"/>
              <p:cNvSpPr>
                <a:spLocks noChangeShapeType="1"/>
              </p:cNvSpPr>
              <p:nvPr/>
            </p:nvSpPr>
            <p:spPr bwMode="auto">
              <a:xfrm flipV="1">
                <a:off x="1335" y="217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Line 97"/>
              <p:cNvSpPr>
                <a:spLocks noChangeShapeType="1"/>
              </p:cNvSpPr>
              <p:nvPr/>
            </p:nvSpPr>
            <p:spPr bwMode="auto">
              <a:xfrm flipV="1">
                <a:off x="1345" y="2158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Line 98"/>
              <p:cNvSpPr>
                <a:spLocks noChangeShapeType="1"/>
              </p:cNvSpPr>
              <p:nvPr/>
            </p:nvSpPr>
            <p:spPr bwMode="auto">
              <a:xfrm flipV="1">
                <a:off x="1365" y="2150"/>
                <a:ext cx="5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Line 99"/>
              <p:cNvSpPr>
                <a:spLocks noChangeShapeType="1"/>
              </p:cNvSpPr>
              <p:nvPr/>
            </p:nvSpPr>
            <p:spPr bwMode="auto">
              <a:xfrm flipV="1">
                <a:off x="1375" y="2133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Line 100"/>
              <p:cNvSpPr>
                <a:spLocks noChangeShapeType="1"/>
              </p:cNvSpPr>
              <p:nvPr/>
            </p:nvSpPr>
            <p:spPr bwMode="auto">
              <a:xfrm flipV="1">
                <a:off x="1396" y="2125"/>
                <a:ext cx="3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Line 101"/>
              <p:cNvSpPr>
                <a:spLocks noChangeShapeType="1"/>
              </p:cNvSpPr>
              <p:nvPr/>
            </p:nvSpPr>
            <p:spPr bwMode="auto">
              <a:xfrm flipV="1">
                <a:off x="1405" y="2118"/>
                <a:ext cx="3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Line 102"/>
              <p:cNvSpPr>
                <a:spLocks noChangeShapeType="1"/>
              </p:cNvSpPr>
              <p:nvPr/>
            </p:nvSpPr>
            <p:spPr bwMode="auto">
              <a:xfrm flipV="1">
                <a:off x="1408" y="2108"/>
                <a:ext cx="13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Line 103"/>
              <p:cNvSpPr>
                <a:spLocks noChangeShapeType="1"/>
              </p:cNvSpPr>
              <p:nvPr/>
            </p:nvSpPr>
            <p:spPr bwMode="auto">
              <a:xfrm flipV="1">
                <a:off x="1427" y="210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Line 104"/>
              <p:cNvSpPr>
                <a:spLocks noChangeShapeType="1"/>
              </p:cNvSpPr>
              <p:nvPr/>
            </p:nvSpPr>
            <p:spPr bwMode="auto">
              <a:xfrm flipV="1">
                <a:off x="1437" y="208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Line 105"/>
              <p:cNvSpPr>
                <a:spLocks noChangeShapeType="1"/>
              </p:cNvSpPr>
              <p:nvPr/>
            </p:nvSpPr>
            <p:spPr bwMode="auto">
              <a:xfrm flipV="1">
                <a:off x="1459" y="207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Line 106"/>
              <p:cNvSpPr>
                <a:spLocks noChangeShapeType="1"/>
              </p:cNvSpPr>
              <p:nvPr/>
            </p:nvSpPr>
            <p:spPr bwMode="auto">
              <a:xfrm flipV="1">
                <a:off x="1469" y="2063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Line 107"/>
              <p:cNvSpPr>
                <a:spLocks noChangeShapeType="1"/>
              </p:cNvSpPr>
              <p:nvPr/>
            </p:nvSpPr>
            <p:spPr bwMode="auto">
              <a:xfrm flipV="1">
                <a:off x="1491" y="2056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Line 108"/>
              <p:cNvSpPr>
                <a:spLocks noChangeShapeType="1"/>
              </p:cNvSpPr>
              <p:nvPr/>
            </p:nvSpPr>
            <p:spPr bwMode="auto">
              <a:xfrm flipV="1">
                <a:off x="1501" y="2040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Line 109"/>
              <p:cNvSpPr>
                <a:spLocks noChangeShapeType="1"/>
              </p:cNvSpPr>
              <p:nvPr/>
            </p:nvSpPr>
            <p:spPr bwMode="auto">
              <a:xfrm flipV="1">
                <a:off x="1523" y="2033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Line 110"/>
              <p:cNvSpPr>
                <a:spLocks noChangeShapeType="1"/>
              </p:cNvSpPr>
              <p:nvPr/>
            </p:nvSpPr>
            <p:spPr bwMode="auto">
              <a:xfrm flipV="1">
                <a:off x="1533" y="2018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Line 111"/>
              <p:cNvSpPr>
                <a:spLocks noChangeShapeType="1"/>
              </p:cNvSpPr>
              <p:nvPr/>
            </p:nvSpPr>
            <p:spPr bwMode="auto">
              <a:xfrm flipV="1">
                <a:off x="1555" y="2010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Line 112"/>
              <p:cNvSpPr>
                <a:spLocks noChangeShapeType="1"/>
              </p:cNvSpPr>
              <p:nvPr/>
            </p:nvSpPr>
            <p:spPr bwMode="auto">
              <a:xfrm flipV="1">
                <a:off x="1565" y="1995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Line 113"/>
              <p:cNvSpPr>
                <a:spLocks noChangeShapeType="1"/>
              </p:cNvSpPr>
              <p:nvPr/>
            </p:nvSpPr>
            <p:spPr bwMode="auto">
              <a:xfrm flipV="1">
                <a:off x="1587" y="1988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Line 114"/>
              <p:cNvSpPr>
                <a:spLocks noChangeShapeType="1"/>
              </p:cNvSpPr>
              <p:nvPr/>
            </p:nvSpPr>
            <p:spPr bwMode="auto">
              <a:xfrm flipV="1">
                <a:off x="1597" y="1972"/>
                <a:ext cx="17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Line 115"/>
              <p:cNvSpPr>
                <a:spLocks noChangeShapeType="1"/>
              </p:cNvSpPr>
              <p:nvPr/>
            </p:nvSpPr>
            <p:spPr bwMode="auto">
              <a:xfrm flipV="1">
                <a:off x="1619" y="1965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Line 116"/>
              <p:cNvSpPr>
                <a:spLocks noChangeShapeType="1"/>
              </p:cNvSpPr>
              <p:nvPr/>
            </p:nvSpPr>
            <p:spPr bwMode="auto">
              <a:xfrm flipV="1">
                <a:off x="1630" y="1949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Line 117"/>
              <p:cNvSpPr>
                <a:spLocks noChangeShapeType="1"/>
              </p:cNvSpPr>
              <p:nvPr/>
            </p:nvSpPr>
            <p:spPr bwMode="auto">
              <a:xfrm flipV="1">
                <a:off x="1651" y="1942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Line 118"/>
              <p:cNvSpPr>
                <a:spLocks noChangeShapeType="1"/>
              </p:cNvSpPr>
              <p:nvPr/>
            </p:nvSpPr>
            <p:spPr bwMode="auto">
              <a:xfrm flipV="1">
                <a:off x="1662" y="1927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Line 119"/>
              <p:cNvSpPr>
                <a:spLocks noChangeShapeType="1"/>
              </p:cNvSpPr>
              <p:nvPr/>
            </p:nvSpPr>
            <p:spPr bwMode="auto">
              <a:xfrm flipV="1">
                <a:off x="1684" y="1920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Line 120"/>
              <p:cNvSpPr>
                <a:spLocks noChangeShapeType="1"/>
              </p:cNvSpPr>
              <p:nvPr/>
            </p:nvSpPr>
            <p:spPr bwMode="auto">
              <a:xfrm flipV="1">
                <a:off x="1694" y="1904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Line 121"/>
              <p:cNvSpPr>
                <a:spLocks noChangeShapeType="1"/>
              </p:cNvSpPr>
              <p:nvPr/>
            </p:nvSpPr>
            <p:spPr bwMode="auto">
              <a:xfrm flipV="1">
                <a:off x="1716" y="1897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Line 122"/>
              <p:cNvSpPr>
                <a:spLocks noChangeShapeType="1"/>
              </p:cNvSpPr>
              <p:nvPr/>
            </p:nvSpPr>
            <p:spPr bwMode="auto">
              <a:xfrm flipV="1">
                <a:off x="1726" y="1881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Line 123"/>
              <p:cNvSpPr>
                <a:spLocks noChangeShapeType="1"/>
              </p:cNvSpPr>
              <p:nvPr/>
            </p:nvSpPr>
            <p:spPr bwMode="auto">
              <a:xfrm flipV="1">
                <a:off x="1748" y="187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Line 124"/>
              <p:cNvSpPr>
                <a:spLocks noChangeShapeType="1"/>
              </p:cNvSpPr>
              <p:nvPr/>
            </p:nvSpPr>
            <p:spPr bwMode="auto">
              <a:xfrm flipV="1">
                <a:off x="1758" y="1859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Line 125"/>
              <p:cNvSpPr>
                <a:spLocks noChangeShapeType="1"/>
              </p:cNvSpPr>
              <p:nvPr/>
            </p:nvSpPr>
            <p:spPr bwMode="auto">
              <a:xfrm flipV="1">
                <a:off x="1780" y="1851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Line 126"/>
              <p:cNvSpPr>
                <a:spLocks noChangeShapeType="1"/>
              </p:cNvSpPr>
              <p:nvPr/>
            </p:nvSpPr>
            <p:spPr bwMode="auto">
              <a:xfrm flipV="1">
                <a:off x="1790" y="1836"/>
                <a:ext cx="16" cy="1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Line 127"/>
              <p:cNvSpPr>
                <a:spLocks noChangeShapeType="1"/>
              </p:cNvSpPr>
              <p:nvPr/>
            </p:nvSpPr>
            <p:spPr bwMode="auto">
              <a:xfrm flipV="1">
                <a:off x="1812" y="1829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Line 128"/>
              <p:cNvSpPr>
                <a:spLocks noChangeShapeType="1"/>
              </p:cNvSpPr>
              <p:nvPr/>
            </p:nvSpPr>
            <p:spPr bwMode="auto">
              <a:xfrm flipV="1">
                <a:off x="1822" y="1813"/>
                <a:ext cx="16" cy="1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Line 129"/>
              <p:cNvSpPr>
                <a:spLocks noChangeShapeType="1"/>
              </p:cNvSpPr>
              <p:nvPr/>
            </p:nvSpPr>
            <p:spPr bwMode="auto">
              <a:xfrm flipV="1">
                <a:off x="1844" y="1806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Line 130"/>
              <p:cNvSpPr>
                <a:spLocks noChangeShapeType="1"/>
              </p:cNvSpPr>
              <p:nvPr/>
            </p:nvSpPr>
            <p:spPr bwMode="auto">
              <a:xfrm flipV="1">
                <a:off x="1854" y="1793"/>
                <a:ext cx="13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Line 131"/>
              <p:cNvSpPr>
                <a:spLocks noChangeShapeType="1"/>
              </p:cNvSpPr>
              <p:nvPr/>
            </p:nvSpPr>
            <p:spPr bwMode="auto">
              <a:xfrm flipV="1">
                <a:off x="1867" y="179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Line 132"/>
              <p:cNvSpPr>
                <a:spLocks noChangeShapeType="1"/>
              </p:cNvSpPr>
              <p:nvPr/>
            </p:nvSpPr>
            <p:spPr bwMode="auto">
              <a:xfrm flipV="1">
                <a:off x="1877" y="1786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Line 133"/>
              <p:cNvSpPr>
                <a:spLocks noChangeShapeType="1"/>
              </p:cNvSpPr>
              <p:nvPr/>
            </p:nvSpPr>
            <p:spPr bwMode="auto">
              <a:xfrm flipV="1">
                <a:off x="1889" y="177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Line 134"/>
              <p:cNvSpPr>
                <a:spLocks noChangeShapeType="1"/>
              </p:cNvSpPr>
              <p:nvPr/>
            </p:nvSpPr>
            <p:spPr bwMode="auto">
              <a:xfrm flipV="1">
                <a:off x="1913" y="177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Line 135"/>
              <p:cNvSpPr>
                <a:spLocks noChangeShapeType="1"/>
              </p:cNvSpPr>
              <p:nvPr/>
            </p:nvSpPr>
            <p:spPr bwMode="auto">
              <a:xfrm flipV="1">
                <a:off x="1925" y="175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Line 136"/>
              <p:cNvSpPr>
                <a:spLocks noChangeShapeType="1"/>
              </p:cNvSpPr>
              <p:nvPr/>
            </p:nvSpPr>
            <p:spPr bwMode="auto">
              <a:xfrm flipV="1">
                <a:off x="1949" y="1755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Line 137"/>
              <p:cNvSpPr>
                <a:spLocks noChangeShapeType="1"/>
              </p:cNvSpPr>
              <p:nvPr/>
            </p:nvSpPr>
            <p:spPr bwMode="auto">
              <a:xfrm flipV="1">
                <a:off x="1961" y="174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Line 138"/>
              <p:cNvSpPr>
                <a:spLocks noChangeShapeType="1"/>
              </p:cNvSpPr>
              <p:nvPr/>
            </p:nvSpPr>
            <p:spPr bwMode="auto">
              <a:xfrm flipV="1">
                <a:off x="1985" y="1739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Line 139"/>
              <p:cNvSpPr>
                <a:spLocks noChangeShapeType="1"/>
              </p:cNvSpPr>
              <p:nvPr/>
            </p:nvSpPr>
            <p:spPr bwMode="auto">
              <a:xfrm flipV="1">
                <a:off x="1997" y="172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Line 140"/>
              <p:cNvSpPr>
                <a:spLocks noChangeShapeType="1"/>
              </p:cNvSpPr>
              <p:nvPr/>
            </p:nvSpPr>
            <p:spPr bwMode="auto">
              <a:xfrm flipV="1">
                <a:off x="2021" y="1723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Line 141"/>
              <p:cNvSpPr>
                <a:spLocks noChangeShapeType="1"/>
              </p:cNvSpPr>
              <p:nvPr/>
            </p:nvSpPr>
            <p:spPr bwMode="auto">
              <a:xfrm flipV="1">
                <a:off x="2033" y="171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Line 142"/>
              <p:cNvSpPr>
                <a:spLocks noChangeShapeType="1"/>
              </p:cNvSpPr>
              <p:nvPr/>
            </p:nvSpPr>
            <p:spPr bwMode="auto">
              <a:xfrm flipV="1">
                <a:off x="2057" y="1707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Line 143"/>
              <p:cNvSpPr>
                <a:spLocks noChangeShapeType="1"/>
              </p:cNvSpPr>
              <p:nvPr/>
            </p:nvSpPr>
            <p:spPr bwMode="auto">
              <a:xfrm flipV="1">
                <a:off x="2069" y="169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Line 144"/>
              <p:cNvSpPr>
                <a:spLocks noChangeShapeType="1"/>
              </p:cNvSpPr>
              <p:nvPr/>
            </p:nvSpPr>
            <p:spPr bwMode="auto">
              <a:xfrm flipV="1">
                <a:off x="2093" y="1691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Line 145"/>
              <p:cNvSpPr>
                <a:spLocks noChangeShapeType="1"/>
              </p:cNvSpPr>
              <p:nvPr/>
            </p:nvSpPr>
            <p:spPr bwMode="auto">
              <a:xfrm flipV="1">
                <a:off x="2105" y="168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Line 146"/>
              <p:cNvSpPr>
                <a:spLocks noChangeShapeType="1"/>
              </p:cNvSpPr>
              <p:nvPr/>
            </p:nvSpPr>
            <p:spPr bwMode="auto">
              <a:xfrm flipV="1">
                <a:off x="2130" y="167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Line 147"/>
              <p:cNvSpPr>
                <a:spLocks noChangeShapeType="1"/>
              </p:cNvSpPr>
              <p:nvPr/>
            </p:nvSpPr>
            <p:spPr bwMode="auto">
              <a:xfrm flipV="1">
                <a:off x="2141" y="166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Line 148"/>
              <p:cNvSpPr>
                <a:spLocks noChangeShapeType="1"/>
              </p:cNvSpPr>
              <p:nvPr/>
            </p:nvSpPr>
            <p:spPr bwMode="auto">
              <a:xfrm flipV="1">
                <a:off x="2165" y="1659"/>
                <a:ext cx="5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Line 149"/>
              <p:cNvSpPr>
                <a:spLocks noChangeShapeType="1"/>
              </p:cNvSpPr>
              <p:nvPr/>
            </p:nvSpPr>
            <p:spPr bwMode="auto">
              <a:xfrm flipV="1">
                <a:off x="2177" y="164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Line 150"/>
              <p:cNvSpPr>
                <a:spLocks noChangeShapeType="1"/>
              </p:cNvSpPr>
              <p:nvPr/>
            </p:nvSpPr>
            <p:spPr bwMode="auto">
              <a:xfrm flipV="1">
                <a:off x="2202" y="1644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Line 151"/>
              <p:cNvSpPr>
                <a:spLocks noChangeShapeType="1"/>
              </p:cNvSpPr>
              <p:nvPr/>
            </p:nvSpPr>
            <p:spPr bwMode="auto">
              <a:xfrm flipV="1">
                <a:off x="2213" y="163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Line 152"/>
              <p:cNvSpPr>
                <a:spLocks noChangeShapeType="1"/>
              </p:cNvSpPr>
              <p:nvPr/>
            </p:nvSpPr>
            <p:spPr bwMode="auto">
              <a:xfrm flipV="1">
                <a:off x="2237" y="1628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Line 153"/>
              <p:cNvSpPr>
                <a:spLocks noChangeShapeType="1"/>
              </p:cNvSpPr>
              <p:nvPr/>
            </p:nvSpPr>
            <p:spPr bwMode="auto">
              <a:xfrm flipV="1">
                <a:off x="2249" y="161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Line 154"/>
              <p:cNvSpPr>
                <a:spLocks noChangeShapeType="1"/>
              </p:cNvSpPr>
              <p:nvPr/>
            </p:nvSpPr>
            <p:spPr bwMode="auto">
              <a:xfrm flipV="1">
                <a:off x="2274" y="1612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Line 155"/>
              <p:cNvSpPr>
                <a:spLocks noChangeShapeType="1"/>
              </p:cNvSpPr>
              <p:nvPr/>
            </p:nvSpPr>
            <p:spPr bwMode="auto">
              <a:xfrm flipV="1">
                <a:off x="2285" y="160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Line 156"/>
              <p:cNvSpPr>
                <a:spLocks noChangeShapeType="1"/>
              </p:cNvSpPr>
              <p:nvPr/>
            </p:nvSpPr>
            <p:spPr bwMode="auto">
              <a:xfrm flipV="1">
                <a:off x="2310" y="159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Line 157"/>
              <p:cNvSpPr>
                <a:spLocks noChangeShapeType="1"/>
              </p:cNvSpPr>
              <p:nvPr/>
            </p:nvSpPr>
            <p:spPr bwMode="auto">
              <a:xfrm flipV="1">
                <a:off x="2321" y="158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Line 158"/>
              <p:cNvSpPr>
                <a:spLocks noChangeShapeType="1"/>
              </p:cNvSpPr>
              <p:nvPr/>
            </p:nvSpPr>
            <p:spPr bwMode="auto">
              <a:xfrm flipV="1">
                <a:off x="2346" y="1580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Line 159"/>
              <p:cNvSpPr>
                <a:spLocks noChangeShapeType="1"/>
              </p:cNvSpPr>
              <p:nvPr/>
            </p:nvSpPr>
            <p:spPr bwMode="auto">
              <a:xfrm flipV="1">
                <a:off x="2357" y="1569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Line 160"/>
              <p:cNvSpPr>
                <a:spLocks noChangeShapeType="1"/>
              </p:cNvSpPr>
              <p:nvPr/>
            </p:nvSpPr>
            <p:spPr bwMode="auto">
              <a:xfrm flipV="1">
                <a:off x="2382" y="1564"/>
                <a:ext cx="4" cy="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Line 161"/>
              <p:cNvSpPr>
                <a:spLocks noChangeShapeType="1"/>
              </p:cNvSpPr>
              <p:nvPr/>
            </p:nvSpPr>
            <p:spPr bwMode="auto">
              <a:xfrm flipV="1">
                <a:off x="2393" y="1554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Line 162"/>
              <p:cNvSpPr>
                <a:spLocks noChangeShapeType="1"/>
              </p:cNvSpPr>
              <p:nvPr/>
            </p:nvSpPr>
            <p:spPr bwMode="auto">
              <a:xfrm flipV="1">
                <a:off x="2418" y="154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Line 163"/>
              <p:cNvSpPr>
                <a:spLocks noChangeShapeType="1"/>
              </p:cNvSpPr>
              <p:nvPr/>
            </p:nvSpPr>
            <p:spPr bwMode="auto">
              <a:xfrm flipV="1">
                <a:off x="2429" y="1538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Line 164"/>
              <p:cNvSpPr>
                <a:spLocks noChangeShapeType="1"/>
              </p:cNvSpPr>
              <p:nvPr/>
            </p:nvSpPr>
            <p:spPr bwMode="auto">
              <a:xfrm flipV="1">
                <a:off x="2454" y="1533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Line 165"/>
              <p:cNvSpPr>
                <a:spLocks noChangeShapeType="1"/>
              </p:cNvSpPr>
              <p:nvPr/>
            </p:nvSpPr>
            <p:spPr bwMode="auto">
              <a:xfrm flipV="1">
                <a:off x="2465" y="1522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Line 166"/>
              <p:cNvSpPr>
                <a:spLocks noChangeShapeType="1"/>
              </p:cNvSpPr>
              <p:nvPr/>
            </p:nvSpPr>
            <p:spPr bwMode="auto">
              <a:xfrm flipV="1">
                <a:off x="2490" y="1517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Line 167"/>
              <p:cNvSpPr>
                <a:spLocks noChangeShapeType="1"/>
              </p:cNvSpPr>
              <p:nvPr/>
            </p:nvSpPr>
            <p:spPr bwMode="auto">
              <a:xfrm flipV="1">
                <a:off x="2501" y="1506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Line 168"/>
              <p:cNvSpPr>
                <a:spLocks noChangeShapeType="1"/>
              </p:cNvSpPr>
              <p:nvPr/>
            </p:nvSpPr>
            <p:spPr bwMode="auto">
              <a:xfrm flipV="1">
                <a:off x="2526" y="1501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Line 169"/>
              <p:cNvSpPr>
                <a:spLocks noChangeShapeType="1"/>
              </p:cNvSpPr>
              <p:nvPr/>
            </p:nvSpPr>
            <p:spPr bwMode="auto">
              <a:xfrm flipV="1">
                <a:off x="2537" y="1490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Line 170"/>
              <p:cNvSpPr>
                <a:spLocks noChangeShapeType="1"/>
              </p:cNvSpPr>
              <p:nvPr/>
            </p:nvSpPr>
            <p:spPr bwMode="auto">
              <a:xfrm flipV="1">
                <a:off x="2562" y="1485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Line 171"/>
              <p:cNvSpPr>
                <a:spLocks noChangeShapeType="1"/>
              </p:cNvSpPr>
              <p:nvPr/>
            </p:nvSpPr>
            <p:spPr bwMode="auto">
              <a:xfrm flipV="1">
                <a:off x="2573" y="1474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Line 172"/>
              <p:cNvSpPr>
                <a:spLocks noChangeShapeType="1"/>
              </p:cNvSpPr>
              <p:nvPr/>
            </p:nvSpPr>
            <p:spPr bwMode="auto">
              <a:xfrm flipV="1">
                <a:off x="2598" y="1469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Line 173"/>
              <p:cNvSpPr>
                <a:spLocks noChangeShapeType="1"/>
              </p:cNvSpPr>
              <p:nvPr/>
            </p:nvSpPr>
            <p:spPr bwMode="auto">
              <a:xfrm flipV="1">
                <a:off x="2609" y="1459"/>
                <a:ext cx="18" cy="7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Line 174"/>
              <p:cNvSpPr>
                <a:spLocks noChangeShapeType="1"/>
              </p:cNvSpPr>
              <p:nvPr/>
            </p:nvSpPr>
            <p:spPr bwMode="auto">
              <a:xfrm flipV="1">
                <a:off x="2634" y="1454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Line 175"/>
              <p:cNvSpPr>
                <a:spLocks noChangeShapeType="1"/>
              </p:cNvSpPr>
              <p:nvPr/>
            </p:nvSpPr>
            <p:spPr bwMode="auto">
              <a:xfrm flipV="1">
                <a:off x="2645" y="1443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Line 176"/>
              <p:cNvSpPr>
                <a:spLocks noChangeShapeType="1"/>
              </p:cNvSpPr>
              <p:nvPr/>
            </p:nvSpPr>
            <p:spPr bwMode="auto">
              <a:xfrm flipV="1">
                <a:off x="2670" y="1438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Line 177"/>
              <p:cNvSpPr>
                <a:spLocks noChangeShapeType="1"/>
              </p:cNvSpPr>
              <p:nvPr/>
            </p:nvSpPr>
            <p:spPr bwMode="auto">
              <a:xfrm flipV="1">
                <a:off x="2681" y="1427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Line 178"/>
              <p:cNvSpPr>
                <a:spLocks noChangeShapeType="1"/>
              </p:cNvSpPr>
              <p:nvPr/>
            </p:nvSpPr>
            <p:spPr bwMode="auto">
              <a:xfrm flipV="1">
                <a:off x="2706" y="1422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Line 179"/>
              <p:cNvSpPr>
                <a:spLocks noChangeShapeType="1"/>
              </p:cNvSpPr>
              <p:nvPr/>
            </p:nvSpPr>
            <p:spPr bwMode="auto">
              <a:xfrm flipV="1">
                <a:off x="2717" y="1411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Line 180"/>
              <p:cNvSpPr>
                <a:spLocks noChangeShapeType="1"/>
              </p:cNvSpPr>
              <p:nvPr/>
            </p:nvSpPr>
            <p:spPr bwMode="auto">
              <a:xfrm flipV="1">
                <a:off x="2742" y="1406"/>
                <a:ext cx="4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Line 181"/>
              <p:cNvSpPr>
                <a:spLocks noChangeShapeType="1"/>
              </p:cNvSpPr>
              <p:nvPr/>
            </p:nvSpPr>
            <p:spPr bwMode="auto">
              <a:xfrm flipV="1">
                <a:off x="2753" y="1395"/>
                <a:ext cx="18" cy="8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Line 182"/>
              <p:cNvSpPr>
                <a:spLocks noChangeShapeType="1"/>
              </p:cNvSpPr>
              <p:nvPr/>
            </p:nvSpPr>
            <p:spPr bwMode="auto">
              <a:xfrm flipV="1">
                <a:off x="2778" y="1390"/>
                <a:ext cx="5" cy="2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Rectangle 183"/>
              <p:cNvSpPr>
                <a:spLocks noChangeArrowheads="1"/>
              </p:cNvSpPr>
              <p:nvPr/>
            </p:nvSpPr>
            <p:spPr bwMode="auto">
              <a:xfrm>
                <a:off x="929" y="252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Rectangle 184"/>
              <p:cNvSpPr>
                <a:spLocks noChangeArrowheads="1"/>
              </p:cNvSpPr>
              <p:nvPr/>
            </p:nvSpPr>
            <p:spPr bwMode="auto">
              <a:xfrm>
                <a:off x="1021" y="2446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Rectangle 185"/>
              <p:cNvSpPr>
                <a:spLocks noChangeArrowheads="1"/>
              </p:cNvSpPr>
              <p:nvPr/>
            </p:nvSpPr>
            <p:spPr bwMode="auto">
              <a:xfrm>
                <a:off x="1067" y="2373"/>
                <a:ext cx="35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Rectangle 186"/>
              <p:cNvSpPr>
                <a:spLocks noChangeArrowheads="1"/>
              </p:cNvSpPr>
              <p:nvPr/>
            </p:nvSpPr>
            <p:spPr bwMode="auto">
              <a:xfrm>
                <a:off x="1113" y="2354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Rectangle 187"/>
              <p:cNvSpPr>
                <a:spLocks noChangeArrowheads="1"/>
              </p:cNvSpPr>
              <p:nvPr/>
            </p:nvSpPr>
            <p:spPr bwMode="auto">
              <a:xfrm>
                <a:off x="1159" y="2312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Rectangle 188"/>
              <p:cNvSpPr>
                <a:spLocks noChangeArrowheads="1"/>
              </p:cNvSpPr>
              <p:nvPr/>
            </p:nvSpPr>
            <p:spPr bwMode="auto">
              <a:xfrm>
                <a:off x="1205" y="2270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Rectangle 189"/>
              <p:cNvSpPr>
                <a:spLocks noChangeArrowheads="1"/>
              </p:cNvSpPr>
              <p:nvPr/>
            </p:nvSpPr>
            <p:spPr bwMode="auto">
              <a:xfrm>
                <a:off x="1250" y="2215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90"/>
              <p:cNvSpPr>
                <a:spLocks noChangeArrowheads="1"/>
              </p:cNvSpPr>
              <p:nvPr/>
            </p:nvSpPr>
            <p:spPr bwMode="auto">
              <a:xfrm>
                <a:off x="1388" y="2098"/>
                <a:ext cx="36" cy="35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Rectangle 191"/>
              <p:cNvSpPr>
                <a:spLocks noChangeArrowheads="1"/>
              </p:cNvSpPr>
              <p:nvPr/>
            </p:nvSpPr>
            <p:spPr bwMode="auto">
              <a:xfrm>
                <a:off x="1847" y="1773"/>
                <a:ext cx="36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192"/>
              <p:cNvSpPr>
                <a:spLocks noChangeArrowheads="1"/>
              </p:cNvSpPr>
              <p:nvPr/>
            </p:nvSpPr>
            <p:spPr bwMode="auto">
              <a:xfrm>
                <a:off x="2766" y="1369"/>
                <a:ext cx="35" cy="36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Line 193"/>
              <p:cNvSpPr>
                <a:spLocks noChangeShapeType="1"/>
              </p:cNvSpPr>
              <p:nvPr/>
            </p:nvSpPr>
            <p:spPr bwMode="auto">
              <a:xfrm flipV="1">
                <a:off x="949" y="2534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Line 194"/>
              <p:cNvSpPr>
                <a:spLocks noChangeShapeType="1"/>
              </p:cNvSpPr>
              <p:nvPr/>
            </p:nvSpPr>
            <p:spPr bwMode="auto">
              <a:xfrm flipV="1">
                <a:off x="984" y="2516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Line 195"/>
              <p:cNvSpPr>
                <a:spLocks noChangeShapeType="1"/>
              </p:cNvSpPr>
              <p:nvPr/>
            </p:nvSpPr>
            <p:spPr bwMode="auto">
              <a:xfrm flipV="1">
                <a:off x="1019" y="2498"/>
                <a:ext cx="17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Line 196"/>
              <p:cNvSpPr>
                <a:spLocks noChangeShapeType="1"/>
              </p:cNvSpPr>
              <p:nvPr/>
            </p:nvSpPr>
            <p:spPr bwMode="auto">
              <a:xfrm flipV="1">
                <a:off x="1053" y="2478"/>
                <a:ext cx="17" cy="10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Line 197"/>
              <p:cNvSpPr>
                <a:spLocks noChangeShapeType="1"/>
              </p:cNvSpPr>
              <p:nvPr/>
            </p:nvSpPr>
            <p:spPr bwMode="auto">
              <a:xfrm flipV="1">
                <a:off x="1088" y="2455"/>
                <a:ext cx="13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Line 198"/>
              <p:cNvSpPr>
                <a:spLocks noChangeShapeType="1"/>
              </p:cNvSpPr>
              <p:nvPr/>
            </p:nvSpPr>
            <p:spPr bwMode="auto">
              <a:xfrm flipV="1">
                <a:off x="1115" y="2427"/>
                <a:ext cx="14" cy="1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Line 199"/>
              <p:cNvSpPr>
                <a:spLocks noChangeShapeType="1"/>
              </p:cNvSpPr>
              <p:nvPr/>
            </p:nvSpPr>
            <p:spPr bwMode="auto">
              <a:xfrm flipV="1">
                <a:off x="1144" y="2401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Line 200"/>
              <p:cNvSpPr>
                <a:spLocks noChangeShapeType="1"/>
              </p:cNvSpPr>
              <p:nvPr/>
            </p:nvSpPr>
            <p:spPr bwMode="auto">
              <a:xfrm flipV="1">
                <a:off x="1174" y="2384"/>
                <a:ext cx="4" cy="4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Line 201"/>
              <p:cNvSpPr>
                <a:spLocks noChangeShapeType="1"/>
              </p:cNvSpPr>
              <p:nvPr/>
            </p:nvSpPr>
            <p:spPr bwMode="auto">
              <a:xfrm flipV="1">
                <a:off x="1178" y="2375"/>
                <a:ext cx="11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Line 202"/>
              <p:cNvSpPr>
                <a:spLocks noChangeShapeType="1"/>
              </p:cNvSpPr>
              <p:nvPr/>
            </p:nvSpPr>
            <p:spPr bwMode="auto">
              <a:xfrm flipV="1">
                <a:off x="1203" y="2349"/>
                <a:ext cx="15" cy="13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Line 203"/>
              <p:cNvSpPr>
                <a:spLocks noChangeShapeType="1"/>
              </p:cNvSpPr>
              <p:nvPr/>
            </p:nvSpPr>
            <p:spPr bwMode="auto">
              <a:xfrm flipV="1">
                <a:off x="1231" y="2318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Line 204"/>
              <p:cNvSpPr>
                <a:spLocks noChangeShapeType="1"/>
              </p:cNvSpPr>
              <p:nvPr/>
            </p:nvSpPr>
            <p:spPr bwMode="auto">
              <a:xfrm flipV="1">
                <a:off x="1253" y="2286"/>
                <a:ext cx="11" cy="16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" name="Line 206"/>
            <p:cNvSpPr>
              <a:spLocks noChangeShapeType="1"/>
            </p:cNvSpPr>
            <p:nvPr/>
          </p:nvSpPr>
          <p:spPr bwMode="auto">
            <a:xfrm flipV="1">
              <a:off x="1277" y="2259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Line 207"/>
            <p:cNvSpPr>
              <a:spLocks noChangeShapeType="1"/>
            </p:cNvSpPr>
            <p:nvPr/>
          </p:nvSpPr>
          <p:spPr bwMode="auto">
            <a:xfrm flipV="1">
              <a:off x="1308" y="2235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208"/>
            <p:cNvSpPr>
              <a:spLocks noChangeShapeType="1"/>
            </p:cNvSpPr>
            <p:nvPr/>
          </p:nvSpPr>
          <p:spPr bwMode="auto">
            <a:xfrm flipV="1">
              <a:off x="1339" y="2211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Line 209"/>
            <p:cNvSpPr>
              <a:spLocks noChangeShapeType="1"/>
            </p:cNvSpPr>
            <p:nvPr/>
          </p:nvSpPr>
          <p:spPr bwMode="auto">
            <a:xfrm flipV="1">
              <a:off x="1370" y="2187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Line 210"/>
            <p:cNvSpPr>
              <a:spLocks noChangeShapeType="1"/>
            </p:cNvSpPr>
            <p:nvPr/>
          </p:nvSpPr>
          <p:spPr bwMode="auto">
            <a:xfrm flipV="1">
              <a:off x="1401" y="2170"/>
              <a:ext cx="7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Line 211"/>
            <p:cNvSpPr>
              <a:spLocks noChangeShapeType="1"/>
            </p:cNvSpPr>
            <p:nvPr/>
          </p:nvSpPr>
          <p:spPr bwMode="auto">
            <a:xfrm flipV="1">
              <a:off x="1408" y="2163"/>
              <a:ext cx="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Line 212"/>
            <p:cNvSpPr>
              <a:spLocks noChangeShapeType="1"/>
            </p:cNvSpPr>
            <p:nvPr/>
          </p:nvSpPr>
          <p:spPr bwMode="auto">
            <a:xfrm flipV="1">
              <a:off x="1433" y="214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Line 213"/>
            <p:cNvSpPr>
              <a:spLocks noChangeShapeType="1"/>
            </p:cNvSpPr>
            <p:nvPr/>
          </p:nvSpPr>
          <p:spPr bwMode="auto">
            <a:xfrm flipV="1">
              <a:off x="1465" y="211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Line 214"/>
            <p:cNvSpPr>
              <a:spLocks noChangeShapeType="1"/>
            </p:cNvSpPr>
            <p:nvPr/>
          </p:nvSpPr>
          <p:spPr bwMode="auto">
            <a:xfrm flipV="1">
              <a:off x="1496" y="209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Line 215"/>
            <p:cNvSpPr>
              <a:spLocks noChangeShapeType="1"/>
            </p:cNvSpPr>
            <p:nvPr/>
          </p:nvSpPr>
          <p:spPr bwMode="auto">
            <a:xfrm flipV="1">
              <a:off x="1528" y="207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Line 216"/>
            <p:cNvSpPr>
              <a:spLocks noChangeShapeType="1"/>
            </p:cNvSpPr>
            <p:nvPr/>
          </p:nvSpPr>
          <p:spPr bwMode="auto">
            <a:xfrm flipV="1">
              <a:off x="1560" y="2046"/>
              <a:ext cx="15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Line 217"/>
            <p:cNvSpPr>
              <a:spLocks noChangeShapeType="1"/>
            </p:cNvSpPr>
            <p:nvPr/>
          </p:nvSpPr>
          <p:spPr bwMode="auto">
            <a:xfrm flipV="1">
              <a:off x="1591" y="202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Line 218"/>
            <p:cNvSpPr>
              <a:spLocks noChangeShapeType="1"/>
            </p:cNvSpPr>
            <p:nvPr/>
          </p:nvSpPr>
          <p:spPr bwMode="auto">
            <a:xfrm flipV="1">
              <a:off x="1623" y="200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Line 219"/>
            <p:cNvSpPr>
              <a:spLocks noChangeShapeType="1"/>
            </p:cNvSpPr>
            <p:nvPr/>
          </p:nvSpPr>
          <p:spPr bwMode="auto">
            <a:xfrm flipV="1">
              <a:off x="1654" y="197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Line 220"/>
            <p:cNvSpPr>
              <a:spLocks noChangeShapeType="1"/>
            </p:cNvSpPr>
            <p:nvPr/>
          </p:nvSpPr>
          <p:spPr bwMode="auto">
            <a:xfrm flipV="1">
              <a:off x="1686" y="195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Line 221"/>
            <p:cNvSpPr>
              <a:spLocks noChangeShapeType="1"/>
            </p:cNvSpPr>
            <p:nvPr/>
          </p:nvSpPr>
          <p:spPr bwMode="auto">
            <a:xfrm flipV="1">
              <a:off x="1718" y="193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Line 222"/>
            <p:cNvSpPr>
              <a:spLocks noChangeShapeType="1"/>
            </p:cNvSpPr>
            <p:nvPr/>
          </p:nvSpPr>
          <p:spPr bwMode="auto">
            <a:xfrm flipV="1">
              <a:off x="1749" y="190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Line 223"/>
            <p:cNvSpPr>
              <a:spLocks noChangeShapeType="1"/>
            </p:cNvSpPr>
            <p:nvPr/>
          </p:nvSpPr>
          <p:spPr bwMode="auto">
            <a:xfrm flipV="1">
              <a:off x="1781" y="1883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Line 224"/>
            <p:cNvSpPr>
              <a:spLocks noChangeShapeType="1"/>
            </p:cNvSpPr>
            <p:nvPr/>
          </p:nvSpPr>
          <p:spPr bwMode="auto">
            <a:xfrm flipV="1">
              <a:off x="1813" y="1860"/>
              <a:ext cx="16" cy="1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Line 225"/>
            <p:cNvSpPr>
              <a:spLocks noChangeShapeType="1"/>
            </p:cNvSpPr>
            <p:nvPr/>
          </p:nvSpPr>
          <p:spPr bwMode="auto">
            <a:xfrm flipV="1">
              <a:off x="1844" y="1836"/>
              <a:ext cx="16" cy="1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226"/>
            <p:cNvSpPr>
              <a:spLocks noChangeShapeType="1"/>
            </p:cNvSpPr>
            <p:nvPr/>
          </p:nvSpPr>
          <p:spPr bwMode="auto">
            <a:xfrm flipV="1">
              <a:off x="1878" y="1820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Line 227"/>
            <p:cNvSpPr>
              <a:spLocks noChangeShapeType="1"/>
            </p:cNvSpPr>
            <p:nvPr/>
          </p:nvSpPr>
          <p:spPr bwMode="auto">
            <a:xfrm flipV="1">
              <a:off x="1915" y="180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228"/>
            <p:cNvSpPr>
              <a:spLocks noChangeShapeType="1"/>
            </p:cNvSpPr>
            <p:nvPr/>
          </p:nvSpPr>
          <p:spPr bwMode="auto">
            <a:xfrm flipV="1">
              <a:off x="1951" y="179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Line 229"/>
            <p:cNvSpPr>
              <a:spLocks noChangeShapeType="1"/>
            </p:cNvSpPr>
            <p:nvPr/>
          </p:nvSpPr>
          <p:spPr bwMode="auto">
            <a:xfrm flipV="1">
              <a:off x="1988" y="1779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Line 230"/>
            <p:cNvSpPr>
              <a:spLocks noChangeShapeType="1"/>
            </p:cNvSpPr>
            <p:nvPr/>
          </p:nvSpPr>
          <p:spPr bwMode="auto">
            <a:xfrm flipV="1">
              <a:off x="2025" y="176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Line 231"/>
            <p:cNvSpPr>
              <a:spLocks noChangeShapeType="1"/>
            </p:cNvSpPr>
            <p:nvPr/>
          </p:nvSpPr>
          <p:spPr bwMode="auto">
            <a:xfrm flipV="1">
              <a:off x="2062" y="1751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Line 232"/>
            <p:cNvSpPr>
              <a:spLocks noChangeShapeType="1"/>
            </p:cNvSpPr>
            <p:nvPr/>
          </p:nvSpPr>
          <p:spPr bwMode="auto">
            <a:xfrm flipV="1">
              <a:off x="2099" y="1737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Line 233"/>
            <p:cNvSpPr>
              <a:spLocks noChangeShapeType="1"/>
            </p:cNvSpPr>
            <p:nvPr/>
          </p:nvSpPr>
          <p:spPr bwMode="auto">
            <a:xfrm flipV="1">
              <a:off x="2135" y="172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Line 234"/>
            <p:cNvSpPr>
              <a:spLocks noChangeShapeType="1"/>
            </p:cNvSpPr>
            <p:nvPr/>
          </p:nvSpPr>
          <p:spPr bwMode="auto">
            <a:xfrm flipV="1">
              <a:off x="2172" y="171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Line 235"/>
            <p:cNvSpPr>
              <a:spLocks noChangeShapeType="1"/>
            </p:cNvSpPr>
            <p:nvPr/>
          </p:nvSpPr>
          <p:spPr bwMode="auto">
            <a:xfrm flipV="1">
              <a:off x="2209" y="1696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Line 236"/>
            <p:cNvSpPr>
              <a:spLocks noChangeShapeType="1"/>
            </p:cNvSpPr>
            <p:nvPr/>
          </p:nvSpPr>
          <p:spPr bwMode="auto">
            <a:xfrm flipV="1">
              <a:off x="2246" y="168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Line 237"/>
            <p:cNvSpPr>
              <a:spLocks noChangeShapeType="1"/>
            </p:cNvSpPr>
            <p:nvPr/>
          </p:nvSpPr>
          <p:spPr bwMode="auto">
            <a:xfrm flipV="1">
              <a:off x="2283" y="166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Line 238"/>
            <p:cNvSpPr>
              <a:spLocks noChangeShapeType="1"/>
            </p:cNvSpPr>
            <p:nvPr/>
          </p:nvSpPr>
          <p:spPr bwMode="auto">
            <a:xfrm flipV="1">
              <a:off x="2320" y="1655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Line 239"/>
            <p:cNvSpPr>
              <a:spLocks noChangeShapeType="1"/>
            </p:cNvSpPr>
            <p:nvPr/>
          </p:nvSpPr>
          <p:spPr bwMode="auto">
            <a:xfrm flipV="1">
              <a:off x="2356" y="1641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Line 240"/>
            <p:cNvSpPr>
              <a:spLocks noChangeShapeType="1"/>
            </p:cNvSpPr>
            <p:nvPr/>
          </p:nvSpPr>
          <p:spPr bwMode="auto">
            <a:xfrm flipV="1">
              <a:off x="2393" y="1627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Line 241"/>
            <p:cNvSpPr>
              <a:spLocks noChangeShapeType="1"/>
            </p:cNvSpPr>
            <p:nvPr/>
          </p:nvSpPr>
          <p:spPr bwMode="auto">
            <a:xfrm flipV="1">
              <a:off x="2430" y="1613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Line 242"/>
            <p:cNvSpPr>
              <a:spLocks noChangeShapeType="1"/>
            </p:cNvSpPr>
            <p:nvPr/>
          </p:nvSpPr>
          <p:spPr bwMode="auto">
            <a:xfrm flipV="1">
              <a:off x="2467" y="1599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Line 243"/>
            <p:cNvSpPr>
              <a:spLocks noChangeShapeType="1"/>
            </p:cNvSpPr>
            <p:nvPr/>
          </p:nvSpPr>
          <p:spPr bwMode="auto">
            <a:xfrm flipV="1">
              <a:off x="2504" y="1585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Line 244"/>
            <p:cNvSpPr>
              <a:spLocks noChangeShapeType="1"/>
            </p:cNvSpPr>
            <p:nvPr/>
          </p:nvSpPr>
          <p:spPr bwMode="auto">
            <a:xfrm flipV="1">
              <a:off x="2541" y="1572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Line 245"/>
            <p:cNvSpPr>
              <a:spLocks noChangeShapeType="1"/>
            </p:cNvSpPr>
            <p:nvPr/>
          </p:nvSpPr>
          <p:spPr bwMode="auto">
            <a:xfrm flipV="1">
              <a:off x="2578" y="1558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Line 246"/>
            <p:cNvSpPr>
              <a:spLocks noChangeShapeType="1"/>
            </p:cNvSpPr>
            <p:nvPr/>
          </p:nvSpPr>
          <p:spPr bwMode="auto">
            <a:xfrm flipV="1">
              <a:off x="2614" y="1544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Line 247"/>
            <p:cNvSpPr>
              <a:spLocks noChangeShapeType="1"/>
            </p:cNvSpPr>
            <p:nvPr/>
          </p:nvSpPr>
          <p:spPr bwMode="auto">
            <a:xfrm flipV="1">
              <a:off x="2651" y="1530"/>
              <a:ext cx="19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Line 248"/>
            <p:cNvSpPr>
              <a:spLocks noChangeShapeType="1"/>
            </p:cNvSpPr>
            <p:nvPr/>
          </p:nvSpPr>
          <p:spPr bwMode="auto">
            <a:xfrm flipV="1">
              <a:off x="2688" y="1516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Line 249"/>
            <p:cNvSpPr>
              <a:spLocks noChangeShapeType="1"/>
            </p:cNvSpPr>
            <p:nvPr/>
          </p:nvSpPr>
          <p:spPr bwMode="auto">
            <a:xfrm flipV="1">
              <a:off x="2725" y="1502"/>
              <a:ext cx="18" cy="7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Line 250"/>
            <p:cNvSpPr>
              <a:spLocks noChangeShapeType="1"/>
            </p:cNvSpPr>
            <p:nvPr/>
          </p:nvSpPr>
          <p:spPr bwMode="auto">
            <a:xfrm flipV="1">
              <a:off x="2762" y="1489"/>
              <a:ext cx="18" cy="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51"/>
            <p:cNvSpPr>
              <a:spLocks/>
            </p:cNvSpPr>
            <p:nvPr/>
          </p:nvSpPr>
          <p:spPr bwMode="auto">
            <a:xfrm>
              <a:off x="928" y="2519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52"/>
            <p:cNvSpPr>
              <a:spLocks/>
            </p:cNvSpPr>
            <p:nvPr/>
          </p:nvSpPr>
          <p:spPr bwMode="auto">
            <a:xfrm>
              <a:off x="1019" y="2471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53"/>
            <p:cNvSpPr>
              <a:spLocks/>
            </p:cNvSpPr>
            <p:nvPr/>
          </p:nvSpPr>
          <p:spPr bwMode="auto">
            <a:xfrm>
              <a:off x="1065" y="2445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4"/>
            <p:cNvSpPr>
              <a:spLocks/>
            </p:cNvSpPr>
            <p:nvPr/>
          </p:nvSpPr>
          <p:spPr bwMode="auto">
            <a:xfrm>
              <a:off x="1111" y="2399"/>
              <a:ext cx="43" cy="37"/>
            </a:xfrm>
            <a:custGeom>
              <a:avLst/>
              <a:gdLst>
                <a:gd name="T0" fmla="*/ 22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2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2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55"/>
            <p:cNvSpPr>
              <a:spLocks/>
            </p:cNvSpPr>
            <p:nvPr/>
          </p:nvSpPr>
          <p:spPr bwMode="auto">
            <a:xfrm>
              <a:off x="1157" y="2359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56"/>
            <p:cNvSpPr>
              <a:spLocks/>
            </p:cNvSpPr>
            <p:nvPr/>
          </p:nvSpPr>
          <p:spPr bwMode="auto">
            <a:xfrm>
              <a:off x="1203" y="2320"/>
              <a:ext cx="43" cy="36"/>
            </a:xfrm>
            <a:custGeom>
              <a:avLst/>
              <a:gdLst>
                <a:gd name="T0" fmla="*/ 21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1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1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7"/>
            <p:cNvSpPr>
              <a:spLocks/>
            </p:cNvSpPr>
            <p:nvPr/>
          </p:nvSpPr>
          <p:spPr bwMode="auto">
            <a:xfrm>
              <a:off x="1249" y="225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8"/>
            <p:cNvSpPr>
              <a:spLocks/>
            </p:cNvSpPr>
            <p:nvPr/>
          </p:nvSpPr>
          <p:spPr bwMode="auto">
            <a:xfrm>
              <a:off x="1387" y="2145"/>
              <a:ext cx="42" cy="37"/>
            </a:xfrm>
            <a:custGeom>
              <a:avLst/>
              <a:gdLst>
                <a:gd name="T0" fmla="*/ 21 w 42"/>
                <a:gd name="T1" fmla="*/ 0 h 37"/>
                <a:gd name="T2" fmla="*/ 42 w 42"/>
                <a:gd name="T3" fmla="*/ 37 h 37"/>
                <a:gd name="T4" fmla="*/ 0 w 42"/>
                <a:gd name="T5" fmla="*/ 37 h 37"/>
                <a:gd name="T6" fmla="*/ 21 w 42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7">
                  <a:moveTo>
                    <a:pt x="21" y="0"/>
                  </a:moveTo>
                  <a:lnTo>
                    <a:pt x="42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9"/>
            <p:cNvSpPr>
              <a:spLocks/>
            </p:cNvSpPr>
            <p:nvPr/>
          </p:nvSpPr>
          <p:spPr bwMode="auto">
            <a:xfrm>
              <a:off x="1846" y="1807"/>
              <a:ext cx="42" cy="36"/>
            </a:xfrm>
            <a:custGeom>
              <a:avLst/>
              <a:gdLst>
                <a:gd name="T0" fmla="*/ 21 w 42"/>
                <a:gd name="T1" fmla="*/ 0 h 36"/>
                <a:gd name="T2" fmla="*/ 42 w 42"/>
                <a:gd name="T3" fmla="*/ 36 h 36"/>
                <a:gd name="T4" fmla="*/ 0 w 42"/>
                <a:gd name="T5" fmla="*/ 36 h 36"/>
                <a:gd name="T6" fmla="*/ 21 w 42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36">
                  <a:moveTo>
                    <a:pt x="21" y="0"/>
                  </a:moveTo>
                  <a:lnTo>
                    <a:pt x="42" y="36"/>
                  </a:lnTo>
                  <a:lnTo>
                    <a:pt x="0" y="3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60"/>
            <p:cNvSpPr>
              <a:spLocks/>
            </p:cNvSpPr>
            <p:nvPr/>
          </p:nvSpPr>
          <p:spPr bwMode="auto">
            <a:xfrm>
              <a:off x="2764" y="1462"/>
              <a:ext cx="43" cy="37"/>
            </a:xfrm>
            <a:custGeom>
              <a:avLst/>
              <a:gdLst>
                <a:gd name="T0" fmla="*/ 21 w 43"/>
                <a:gd name="T1" fmla="*/ 0 h 37"/>
                <a:gd name="T2" fmla="*/ 43 w 43"/>
                <a:gd name="T3" fmla="*/ 37 h 37"/>
                <a:gd name="T4" fmla="*/ 0 w 43"/>
                <a:gd name="T5" fmla="*/ 37 h 37"/>
                <a:gd name="T6" fmla="*/ 21 w 4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7">
                  <a:moveTo>
                    <a:pt x="21" y="0"/>
                  </a:moveTo>
                  <a:lnTo>
                    <a:pt x="43" y="37"/>
                  </a:lnTo>
                  <a:lnTo>
                    <a:pt x="0" y="3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Line 261"/>
            <p:cNvSpPr>
              <a:spLocks noChangeShapeType="1"/>
            </p:cNvSpPr>
            <p:nvPr/>
          </p:nvSpPr>
          <p:spPr bwMode="auto">
            <a:xfrm flipH="1">
              <a:off x="2130" y="2241"/>
              <a:ext cx="147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62"/>
            <p:cNvSpPr>
              <a:spLocks noChangeArrowheads="1"/>
            </p:cNvSpPr>
            <p:nvPr/>
          </p:nvSpPr>
          <p:spPr bwMode="auto">
            <a:xfrm>
              <a:off x="2184" y="2221"/>
              <a:ext cx="36" cy="35"/>
            </a:xfrm>
            <a:prstGeom prst="ellipse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263"/>
            <p:cNvSpPr>
              <a:spLocks noChangeArrowheads="1"/>
            </p:cNvSpPr>
            <p:nvPr/>
          </p:nvSpPr>
          <p:spPr bwMode="auto">
            <a:xfrm>
              <a:off x="2277" y="2202"/>
              <a:ext cx="315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Line 264"/>
            <p:cNvSpPr>
              <a:spLocks noChangeShapeType="1"/>
            </p:cNvSpPr>
            <p:nvPr/>
          </p:nvSpPr>
          <p:spPr bwMode="auto">
            <a:xfrm flipH="1">
              <a:off x="2258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Line 265"/>
            <p:cNvSpPr>
              <a:spLocks noChangeShapeType="1"/>
            </p:cNvSpPr>
            <p:nvPr/>
          </p:nvSpPr>
          <p:spPr bwMode="auto">
            <a:xfrm flipH="1">
              <a:off x="2245" y="2314"/>
              <a:ext cx="6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Line 266"/>
            <p:cNvSpPr>
              <a:spLocks noChangeShapeType="1"/>
            </p:cNvSpPr>
            <p:nvPr/>
          </p:nvSpPr>
          <p:spPr bwMode="auto">
            <a:xfrm flipH="1">
              <a:off x="2218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Line 267"/>
            <p:cNvSpPr>
              <a:spLocks noChangeShapeType="1"/>
            </p:cNvSpPr>
            <p:nvPr/>
          </p:nvSpPr>
          <p:spPr bwMode="auto">
            <a:xfrm flipH="1">
              <a:off x="2206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Line 268"/>
            <p:cNvSpPr>
              <a:spLocks noChangeShapeType="1"/>
            </p:cNvSpPr>
            <p:nvPr/>
          </p:nvSpPr>
          <p:spPr bwMode="auto">
            <a:xfrm flipH="1">
              <a:off x="2179" y="2314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Line 269"/>
            <p:cNvSpPr>
              <a:spLocks noChangeShapeType="1"/>
            </p:cNvSpPr>
            <p:nvPr/>
          </p:nvSpPr>
          <p:spPr bwMode="auto">
            <a:xfrm flipH="1">
              <a:off x="2167" y="2314"/>
              <a:ext cx="5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Line 270"/>
            <p:cNvSpPr>
              <a:spLocks noChangeShapeType="1"/>
            </p:cNvSpPr>
            <p:nvPr/>
          </p:nvSpPr>
          <p:spPr bwMode="auto">
            <a:xfrm flipH="1">
              <a:off x="2140" y="2314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Line 271"/>
            <p:cNvSpPr>
              <a:spLocks noChangeShapeType="1"/>
            </p:cNvSpPr>
            <p:nvPr/>
          </p:nvSpPr>
          <p:spPr bwMode="auto">
            <a:xfrm flipH="1">
              <a:off x="2130" y="2314"/>
              <a:ext cx="3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272"/>
            <p:cNvSpPr>
              <a:spLocks noChangeArrowheads="1"/>
            </p:cNvSpPr>
            <p:nvPr/>
          </p:nvSpPr>
          <p:spPr bwMode="auto">
            <a:xfrm>
              <a:off x="2184" y="2295"/>
              <a:ext cx="36" cy="35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Rectangle 273"/>
            <p:cNvSpPr>
              <a:spLocks noChangeArrowheads="1"/>
            </p:cNvSpPr>
            <p:nvPr/>
          </p:nvSpPr>
          <p:spPr bwMode="auto">
            <a:xfrm>
              <a:off x="2277" y="2276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20-30cm-snr2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Line 274"/>
            <p:cNvSpPr>
              <a:spLocks noChangeShapeType="1"/>
            </p:cNvSpPr>
            <p:nvPr/>
          </p:nvSpPr>
          <p:spPr bwMode="auto">
            <a:xfrm flipH="1">
              <a:off x="2258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Line 275"/>
            <p:cNvSpPr>
              <a:spLocks noChangeShapeType="1"/>
            </p:cNvSpPr>
            <p:nvPr/>
          </p:nvSpPr>
          <p:spPr bwMode="auto">
            <a:xfrm flipH="1">
              <a:off x="2218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Line 276"/>
            <p:cNvSpPr>
              <a:spLocks noChangeShapeType="1"/>
            </p:cNvSpPr>
            <p:nvPr/>
          </p:nvSpPr>
          <p:spPr bwMode="auto">
            <a:xfrm flipH="1">
              <a:off x="2179" y="2388"/>
              <a:ext cx="20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Line 277"/>
            <p:cNvSpPr>
              <a:spLocks noChangeShapeType="1"/>
            </p:cNvSpPr>
            <p:nvPr/>
          </p:nvSpPr>
          <p:spPr bwMode="auto">
            <a:xfrm flipH="1">
              <a:off x="2140" y="2388"/>
              <a:ext cx="19" cy="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8"/>
            <p:cNvSpPr>
              <a:spLocks/>
            </p:cNvSpPr>
            <p:nvPr/>
          </p:nvSpPr>
          <p:spPr bwMode="auto">
            <a:xfrm>
              <a:off x="2182" y="2364"/>
              <a:ext cx="43" cy="36"/>
            </a:xfrm>
            <a:custGeom>
              <a:avLst/>
              <a:gdLst>
                <a:gd name="T0" fmla="*/ 22 w 43"/>
                <a:gd name="T1" fmla="*/ 0 h 36"/>
                <a:gd name="T2" fmla="*/ 43 w 43"/>
                <a:gd name="T3" fmla="*/ 36 h 36"/>
                <a:gd name="T4" fmla="*/ 0 w 43"/>
                <a:gd name="T5" fmla="*/ 36 h 36"/>
                <a:gd name="T6" fmla="*/ 22 w 43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6">
                  <a:moveTo>
                    <a:pt x="22" y="0"/>
                  </a:moveTo>
                  <a:lnTo>
                    <a:pt x="43" y="36"/>
                  </a:lnTo>
                  <a:lnTo>
                    <a:pt x="0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279"/>
            <p:cNvSpPr>
              <a:spLocks noChangeArrowheads="1"/>
            </p:cNvSpPr>
            <p:nvPr/>
          </p:nvSpPr>
          <p:spPr bwMode="auto">
            <a:xfrm>
              <a:off x="2277" y="2350"/>
              <a:ext cx="47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20-30cm-snr4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03041" y="4299418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5639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54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50172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8635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136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9088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40113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80770" y="41167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503753" y="4115904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353732" y="411590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581036" y="1273136"/>
            <a:ext cx="1297578" cy="8855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8668542" y="1460125"/>
            <a:ext cx="25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273136"/>
                <a:ext cx="949171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连接符 15"/>
          <p:cNvCxnSpPr/>
          <p:nvPr/>
        </p:nvCxnSpPr>
        <p:spPr>
          <a:xfrm>
            <a:off x="8668542" y="1716926"/>
            <a:ext cx="2520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7" y="1546612"/>
                <a:ext cx="94917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26" y="1828812"/>
                <a:ext cx="949171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>
          <a:xfrm>
            <a:off x="8693942" y="1983626"/>
            <a:ext cx="252000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10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11723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4656"/>
          <a:stretch/>
        </p:blipFill>
        <p:spPr>
          <a:xfrm>
            <a:off x="4838700" y="130708"/>
            <a:ext cx="39751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" r="5926"/>
          <a:stretch/>
        </p:blipFill>
        <p:spPr>
          <a:xfrm>
            <a:off x="4953000" y="3240000"/>
            <a:ext cx="381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57040" y="25011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88528" y="25011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/>
          <a:stretch/>
        </p:blipFill>
        <p:spPr>
          <a:xfrm>
            <a:off x="774700" y="3240000"/>
            <a:ext cx="41676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5327387" y="382065"/>
            <a:ext cx="5822164" cy="4410272"/>
            <a:chOff x="5621299" y="382065"/>
            <a:chExt cx="5822164" cy="4410272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3" r="7589" b="10222"/>
            <a:stretch/>
          </p:blipFill>
          <p:spPr>
            <a:xfrm>
              <a:off x="6286499" y="382065"/>
              <a:ext cx="4584701" cy="387243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9527425" y="792676"/>
              <a:ext cx="1916038" cy="946239"/>
              <a:chOff x="935131" y="754835"/>
              <a:chExt cx="1916038" cy="94623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935131" y="754835"/>
                <a:ext cx="1151275" cy="913317"/>
                <a:chOff x="2522986" y="1390318"/>
                <a:chExt cx="1281860" cy="913317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2522986" y="1390318"/>
                  <a:ext cx="1281860" cy="913317"/>
                  <a:chOff x="2171564" y="957760"/>
                  <a:chExt cx="1281860" cy="665638"/>
                </a:xfrm>
              </p:grpSpPr>
              <p:sp>
                <p:nvSpPr>
                  <p:cNvPr id="17" name="矩形 16"/>
                  <p:cNvSpPr/>
                  <p:nvPr/>
                </p:nvSpPr>
                <p:spPr>
                  <a:xfrm>
                    <a:off x="2171564" y="957760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直接连接符 19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" name="直接连接符 20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文本框 2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057509" y="4044321"/>
              <a:ext cx="5032643" cy="748016"/>
              <a:chOff x="585234" y="4044321"/>
              <a:chExt cx="5032643" cy="74801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 rot="16200000">
              <a:off x="4723408" y="2047492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78823" y="2874901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78823" y="54929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881787" y="1687319"/>
              <a:ext cx="58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5902" y="354613"/>
            <a:ext cx="5401975" cy="4437724"/>
            <a:chOff x="215902" y="354613"/>
            <a:chExt cx="5401975" cy="44377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62" r="7832" b="10615"/>
            <a:stretch/>
          </p:blipFill>
          <p:spPr>
            <a:xfrm>
              <a:off x="800100" y="354613"/>
              <a:ext cx="4610100" cy="3887188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 rot="16200000">
              <a:off x="-681989" y="2044281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5234" y="32734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734" y="170673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5234" y="249092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1734" y="90360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85234" y="4044321"/>
              <a:ext cx="5032643" cy="748016"/>
              <a:chOff x="585234" y="4044321"/>
              <a:chExt cx="5032643" cy="748016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1379" y="4423005"/>
                <a:ext cx="216511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气体浓度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585234" y="40443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99534" y="4158621"/>
                <a:ext cx="4326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52833" y="4158621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269752" y="4157826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13332" y="4154618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350455" y="4154619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153122" y="4156814"/>
                <a:ext cx="6045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4000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26212" y="748841"/>
              <a:ext cx="1945066" cy="975267"/>
              <a:chOff x="906103" y="725807"/>
              <a:chExt cx="1945066" cy="975267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906103" y="725807"/>
                <a:ext cx="1151275" cy="913317"/>
                <a:chOff x="2490666" y="1361290"/>
                <a:chExt cx="1281860" cy="913317"/>
              </a:xfrm>
            </p:grpSpPr>
            <p:grpSp>
              <p:nvGrpSpPr>
                <p:cNvPr id="57" name="组合 56"/>
                <p:cNvGrpSpPr/>
                <p:nvPr/>
              </p:nvGrpSpPr>
              <p:grpSpPr>
                <a:xfrm>
                  <a:off x="2490666" y="1361290"/>
                  <a:ext cx="1281860" cy="913317"/>
                  <a:chOff x="2139244" y="936604"/>
                  <a:chExt cx="1281860" cy="665638"/>
                </a:xfrm>
              </p:grpSpPr>
              <p:sp>
                <p:nvSpPr>
                  <p:cNvPr id="59" name="矩形 58"/>
                  <p:cNvSpPr/>
                  <p:nvPr/>
                </p:nvSpPr>
                <p:spPr>
                  <a:xfrm>
                    <a:off x="2139244" y="936604"/>
                    <a:ext cx="1281860" cy="665638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2253544" y="1094452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直接连接符 60"/>
                  <p:cNvCxnSpPr/>
                  <p:nvPr/>
                </p:nvCxnSpPr>
                <p:spPr>
                  <a:xfrm>
                    <a:off x="2253544" y="12283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2253544" y="1380740"/>
                    <a:ext cx="180000" cy="0"/>
                  </a:xfrm>
                  <a:prstGeom prst="line">
                    <a:avLst/>
                  </a:prstGeom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8" name="直接连接符 57"/>
                <p:cNvCxnSpPr/>
                <p:nvPr/>
              </p:nvCxnSpPr>
              <p:spPr>
                <a:xfrm>
                  <a:off x="2604966" y="2135786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文本框 52"/>
              <p:cNvSpPr txBox="1"/>
              <p:nvPr/>
            </p:nvSpPr>
            <p:spPr>
              <a:xfrm>
                <a:off x="1150328" y="75758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50328" y="93456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154571" y="113697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50328" y="133174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45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8188528" y="568171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21448" y="516768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221448" y="478922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1548" y="4417963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33391" y="405711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068333" y="585941"/>
            <a:ext cx="5082126" cy="3851746"/>
            <a:chOff x="6474733" y="585941"/>
            <a:chExt cx="5082126" cy="3851746"/>
          </a:xfrm>
        </p:grpSpPr>
        <p:grpSp>
          <p:nvGrpSpPr>
            <p:cNvPr id="48" name="组合 47"/>
            <p:cNvGrpSpPr/>
            <p:nvPr/>
          </p:nvGrpSpPr>
          <p:grpSpPr>
            <a:xfrm>
              <a:off x="6678551" y="585941"/>
              <a:ext cx="4878308" cy="3851746"/>
              <a:chOff x="6678551" y="585941"/>
              <a:chExt cx="4878308" cy="3851746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9" r="5926"/>
              <a:stretch/>
            </p:blipFill>
            <p:spPr>
              <a:xfrm>
                <a:off x="6678551" y="626367"/>
                <a:ext cx="4320000" cy="3673698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7340229" y="2193722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=0.73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8326244" y="115326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=1.12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725961" y="169271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=0.88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9645853" y="961477"/>
                <a:ext cx="1911006" cy="695569"/>
                <a:chOff x="7690523" y="3507989"/>
                <a:chExt cx="1911006" cy="695569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7690523" y="3529659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" name="直接连接符 7"/>
                <p:cNvCxnSpPr/>
                <p:nvPr/>
              </p:nvCxnSpPr>
              <p:spPr>
                <a:xfrm>
                  <a:off x="7778237" y="3967532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7778237" y="3799659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7904931" y="367217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连接符 10"/>
                <p:cNvCxnSpPr/>
                <p:nvPr/>
              </p:nvCxnSpPr>
              <p:spPr>
                <a:xfrm>
                  <a:off x="7778237" y="3639484"/>
                  <a:ext cx="180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7904931" y="3507989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7904931" y="3834226"/>
                  <a:ext cx="16965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000ppm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</a:t>
                    </a:r>
                    <a:r>
                      <a:rPr lang="en-US" altLang="zh-CN" sz="1400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endParaRPr lang="zh-CN" altLang="en-US" sz="14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150" y="645473"/>
                    <a:ext cx="1092578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组合 34"/>
              <p:cNvGrpSpPr/>
              <p:nvPr/>
            </p:nvGrpSpPr>
            <p:grpSpPr>
              <a:xfrm>
                <a:off x="6837715" y="3845496"/>
                <a:ext cx="4296478" cy="592191"/>
                <a:chOff x="6850415" y="3845496"/>
                <a:chExt cx="4296478" cy="592191"/>
              </a:xfrm>
            </p:grpSpPr>
            <p:sp>
              <p:nvSpPr>
                <p:cNvPr id="36" name="文本框 35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文本框 39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文本框 40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3" name="矩形 22"/>
              <p:cNvSpPr/>
              <p:nvPr/>
            </p:nvSpPr>
            <p:spPr>
              <a:xfrm>
                <a:off x="6855317" y="585941"/>
                <a:ext cx="159182" cy="331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797993" y="669237"/>
                <a:ext cx="459955" cy="3343735"/>
                <a:chOff x="6823124" y="713381"/>
                <a:chExt cx="459955" cy="334373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6841281" y="374933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6850415" y="338995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850415" y="299725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6850415" y="2636409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6841281" y="2234360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6841281" y="1855903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6841281" y="1484638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6823124" y="112379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6841281" y="713381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6" name="文本框 15"/>
            <p:cNvSpPr txBox="1"/>
            <p:nvPr/>
          </p:nvSpPr>
          <p:spPr>
            <a:xfrm rot="16200000">
              <a:off x="5576842" y="1653371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266104" y="5313141"/>
            <a:ext cx="1281860" cy="665638"/>
            <a:chOff x="2139244" y="957760"/>
            <a:chExt cx="1281860" cy="665638"/>
          </a:xfrm>
        </p:grpSpPr>
        <p:sp>
          <p:nvSpPr>
            <p:cNvPr id="64" name="矩形 63"/>
            <p:cNvSpPr/>
            <p:nvPr/>
          </p:nvSpPr>
          <p:spPr>
            <a:xfrm>
              <a:off x="2139244" y="957760"/>
              <a:ext cx="1281860" cy="66563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253544" y="1112964"/>
              <a:ext cx="1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253544" y="1265364"/>
              <a:ext cx="180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2253544" y="1417764"/>
              <a:ext cx="180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1178755" y="626730"/>
            <a:ext cx="5011739" cy="3827417"/>
            <a:chOff x="1178755" y="613667"/>
            <a:chExt cx="5011739" cy="3827417"/>
          </a:xfrm>
        </p:grpSpPr>
        <p:grpSp>
          <p:nvGrpSpPr>
            <p:cNvPr id="71" name="组合 70"/>
            <p:cNvGrpSpPr/>
            <p:nvPr/>
          </p:nvGrpSpPr>
          <p:grpSpPr>
            <a:xfrm>
              <a:off x="1481748" y="613667"/>
              <a:ext cx="4708746" cy="3827417"/>
              <a:chOff x="1481748" y="613667"/>
              <a:chExt cx="4708746" cy="3827417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18" r="7740"/>
              <a:stretch/>
            </p:blipFill>
            <p:spPr>
              <a:xfrm>
                <a:off x="2057400" y="613667"/>
                <a:ext cx="3951990" cy="3712289"/>
              </a:xfrm>
              <a:prstGeom prst="rect">
                <a:avLst/>
              </a:prstGeom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1894016" y="3848893"/>
                <a:ext cx="4296478" cy="592191"/>
                <a:chOff x="6850415" y="3845496"/>
                <a:chExt cx="4296478" cy="592191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8169478" y="4068355"/>
                  <a:ext cx="216511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弯曲长度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/m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6971268" y="3924216"/>
                  <a:ext cx="4020148" cy="1535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8179696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938244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10714229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6850415" y="3845496"/>
                  <a:ext cx="4326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0.5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1487086" y="697615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481748" y="1207128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485124" y="1716641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0.012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481748" y="2210224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0.01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483391" y="2717576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0.008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484044" y="3211159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0.006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507964" y="3718562"/>
                <a:ext cx="11497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0.004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151804" y="956677"/>
                <a:ext cx="1281860" cy="665638"/>
                <a:chOff x="2139244" y="957760"/>
                <a:chExt cx="1281860" cy="66563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139244" y="957760"/>
                  <a:ext cx="1281860" cy="66563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9" name="直接连接符 58"/>
                <p:cNvCxnSpPr/>
                <p:nvPr/>
              </p:nvCxnSpPr>
              <p:spPr>
                <a:xfrm>
                  <a:off x="2253544" y="1074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2253544" y="12653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2253544" y="1455864"/>
                  <a:ext cx="180000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文本框 67"/>
              <p:cNvSpPr txBox="1"/>
              <p:nvPr/>
            </p:nvSpPr>
            <p:spPr>
              <a:xfrm>
                <a:off x="2406227" y="909431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2407453" y="1099655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2407453" y="1277494"/>
                <a:ext cx="16965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00ppm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2" name="文本框 71"/>
            <p:cNvSpPr txBox="1"/>
            <p:nvPr/>
          </p:nvSpPr>
          <p:spPr>
            <a:xfrm rot="16200000">
              <a:off x="280864" y="1683668"/>
              <a:ext cx="2165113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灵敏度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/a.u.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88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07500" y="234950"/>
            <a:ext cx="5334000" cy="4123747"/>
            <a:chOff x="107500" y="234950"/>
            <a:chExt cx="5334000" cy="412374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0" y="234950"/>
              <a:ext cx="5334000" cy="40005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703373" y="3209143"/>
              <a:ext cx="97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03373" y="737574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703373" y="1789643"/>
              <a:ext cx="99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150ppm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824929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波导孔径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02971" y="3062384"/>
              <a:ext cx="1693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=1m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97045" y="7492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84345" y="21589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84345" y="3568675"/>
              <a:ext cx="4140000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 rot="16200000">
              <a:off x="-761586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1638300" y="35303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2654300" y="7109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>
              <a:spLocks noChangeAspect="1"/>
            </p:cNvSpPr>
            <p:nvPr/>
          </p:nvSpPr>
          <p:spPr>
            <a:xfrm>
              <a:off x="2197100" y="2120610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613042" y="234950"/>
            <a:ext cx="5335200" cy="4123747"/>
            <a:chOff x="6613042" y="234950"/>
            <a:chExt cx="5335200" cy="412374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042" y="234950"/>
              <a:ext cx="5335200" cy="4001400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7656346" y="3062384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=100ppm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7305795" y="2222805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318494" y="1453801"/>
              <a:ext cx="4140000" cy="12700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308226" y="680931"/>
              <a:ext cx="4140000" cy="21608"/>
            </a:xfrm>
            <a:prstGeom prst="line">
              <a:avLst/>
            </a:prstGeom>
            <a:ln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8204200" y="2190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004300" y="14158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058400" y="666539"/>
              <a:ext cx="72000" cy="7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143098" y="684582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0143098" y="144306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0143098" y="2266739"/>
              <a:ext cx="1696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120cm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290043" y="3989365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半径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16200000">
              <a:off x="5791345" y="173209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948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6438033" y="1520685"/>
            <a:ext cx="4683003" cy="3668765"/>
            <a:chOff x="6438033" y="1520685"/>
            <a:chExt cx="4683003" cy="366876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5" t="5817" r="7981" b="10139"/>
            <a:stretch/>
          </p:blipFill>
          <p:spPr>
            <a:xfrm>
              <a:off x="6997700" y="1625600"/>
              <a:ext cx="3898900" cy="308610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8041241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53839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136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88372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82455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8518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337288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78313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18970" y="46374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341953" y="46366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191932" y="46366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rot="16200000">
              <a:off x="5540142" y="2839432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807364" y="45123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07841" y="409458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824558" y="367683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07841" y="325907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24558" y="280827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734753" y="2371909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34753" y="1520685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734753" y="1953537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221923" y="1749306"/>
              <a:ext cx="1560528" cy="894230"/>
              <a:chOff x="6959064" y="5299036"/>
              <a:chExt cx="1254220" cy="89423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959064" y="5299036"/>
                <a:ext cx="1218855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7239027" y="5299036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7239027" y="5572512"/>
                <a:ext cx="9742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C=1000ppm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239026" y="5854712"/>
                <a:ext cx="8918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=500ppm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组合 38"/>
          <p:cNvGrpSpPr/>
          <p:nvPr/>
        </p:nvGrpSpPr>
        <p:grpSpPr>
          <a:xfrm>
            <a:off x="469225" y="1221862"/>
            <a:ext cx="5348835" cy="3967588"/>
            <a:chOff x="469225" y="1221862"/>
            <a:chExt cx="5348835" cy="3967588"/>
          </a:xfrm>
        </p:grpSpPr>
        <p:sp>
          <p:nvSpPr>
            <p:cNvPr id="3" name="文本框 2"/>
            <p:cNvSpPr txBox="1"/>
            <p:nvPr/>
          </p:nvSpPr>
          <p:spPr>
            <a:xfrm rot="16200000">
              <a:off x="-428666" y="2839433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348705" y="48201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气体浓度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/ppm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9" b="9672"/>
            <a:stretch/>
          </p:blipFill>
          <p:spPr bwMode="auto">
            <a:xfrm>
              <a:off x="800099" y="1221862"/>
              <a:ext cx="5017961" cy="3680338"/>
            </a:xfrm>
            <a:prstGeom prst="rect">
              <a:avLst/>
            </a:prstGeom>
            <a:noFill/>
          </p:spPr>
        </p:pic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04" y="1215963"/>
            <a:ext cx="5391150" cy="4086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7793463" y="3307076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=1.791m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61118" y="2065355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=1.028m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557684" y="2623608"/>
            <a:ext cx="1696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6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=1.308m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4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00" y="536633"/>
            <a:ext cx="3600000" cy="27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536633"/>
            <a:ext cx="3600000" cy="2700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" y="31456"/>
            <a:ext cx="4947138" cy="37103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3741810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9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" b="10004"/>
          <a:stretch/>
        </p:blipFill>
        <p:spPr>
          <a:xfrm>
            <a:off x="6375400" y="407668"/>
            <a:ext cx="4230234" cy="3269189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363075" y="374673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弯曲长度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5673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3355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4639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737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59122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00147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40804" y="356403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663787" y="3563218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513766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85777" y="3563217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 rot="16200000">
            <a:off x="4889112" y="1912541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158986" y="3478213"/>
            <a:ext cx="28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72825" y="2987192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72825" y="2496171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72825" y="200515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78779" y="1500576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086375" y="1009555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091897" y="532010"/>
            <a:ext cx="43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768027" y="738920"/>
            <a:ext cx="1297578" cy="894230"/>
            <a:chOff x="6959064" y="5299036"/>
            <a:chExt cx="1297578" cy="894230"/>
          </a:xfrm>
        </p:grpSpPr>
        <p:sp>
          <p:nvSpPr>
            <p:cNvPr id="54" name="矩形 53"/>
            <p:cNvSpPr/>
            <p:nvPr/>
          </p:nvSpPr>
          <p:spPr>
            <a:xfrm>
              <a:off x="6959064" y="5299036"/>
              <a:ext cx="1297578" cy="8855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017542" y="5486025"/>
              <a:ext cx="252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7239027" y="5299036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R=0.3m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7017542" y="5742826"/>
              <a:ext cx="25200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7239027" y="55725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R=0.2m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7239026" y="585471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R=0.1m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7042942" y="6009526"/>
              <a:ext cx="25200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>
            <a:off x="1291383" y="398440"/>
            <a:ext cx="4659071" cy="3739539"/>
            <a:chOff x="6233365" y="408511"/>
            <a:chExt cx="4659071" cy="37395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8" r="7475" b="9871"/>
            <a:stretch/>
          </p:blipFill>
          <p:spPr>
            <a:xfrm>
              <a:off x="6781800" y="408511"/>
              <a:ext cx="3917800" cy="329989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7812641" y="3778718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弯曲长度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/m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25239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7850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459772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595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6232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108688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449713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290370" y="3596016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113353" y="3595204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963332" y="359520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 rot="16200000">
              <a:off x="5335474" y="1817597"/>
              <a:ext cx="21651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气体吸收度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/dB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95958" y="3470941"/>
              <a:ext cx="2874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56690" y="2903972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590020" y="2312711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456690" y="1712850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0020" y="1105143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56690" y="516148"/>
              <a:ext cx="4326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6866284" y="741420"/>
              <a:ext cx="1297578" cy="894230"/>
              <a:chOff x="6930036" y="5299036"/>
              <a:chExt cx="1297578" cy="8942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6930036" y="5299036"/>
                <a:ext cx="1297578" cy="88550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>
                <a:off x="7017542" y="5486025"/>
                <a:ext cx="252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45"/>
              <p:cNvSpPr txBox="1"/>
              <p:nvPr/>
            </p:nvSpPr>
            <p:spPr>
              <a:xfrm>
                <a:off x="7239027" y="5299036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R=0.3m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7" name="直接连接符 46"/>
              <p:cNvCxnSpPr/>
              <p:nvPr/>
            </p:nvCxnSpPr>
            <p:spPr>
              <a:xfrm>
                <a:off x="7017542" y="57428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文本框 47"/>
              <p:cNvSpPr txBox="1"/>
              <p:nvPr/>
            </p:nvSpPr>
            <p:spPr>
              <a:xfrm>
                <a:off x="7239027" y="55725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R=0.2m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7239026" y="5854712"/>
                <a:ext cx="8531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R=0.1m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042942" y="6009526"/>
                <a:ext cx="252000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52" name="矩形 51"/>
            <p:cNvSpPr/>
            <p:nvPr/>
          </p:nvSpPr>
          <p:spPr>
            <a:xfrm>
              <a:off x="9623288" y="717884"/>
              <a:ext cx="930412" cy="541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矩形 62"/>
          <p:cNvSpPr/>
          <p:nvPr/>
        </p:nvSpPr>
        <p:spPr>
          <a:xfrm>
            <a:off x="1906873" y="32918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411240" y="3313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8" y="95250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39" y="952500"/>
            <a:ext cx="4319954" cy="3239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93746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0517" y="33174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08998" y="12560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08998" y="18748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8998" y="25080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120cm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1398" y="1261916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71398" y="1677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971398" y="231067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/>
        </p:nvCxnSpPr>
        <p:spPr>
          <a:xfrm>
            <a:off x="1743196" y="2553005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743195" y="192370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58326" y="1303231"/>
            <a:ext cx="3369043" cy="127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476500" y="2533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352800" y="18984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962400" y="1288839"/>
            <a:ext cx="72000" cy="7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628540" y="344096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569528" y="3440967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1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2" y="5143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4" y="572407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28" y="731895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43" y="1088228"/>
            <a:ext cx="7200000" cy="54000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8080828" y="2191656"/>
            <a:ext cx="5558971" cy="3193143"/>
          </a:xfrm>
          <a:custGeom>
            <a:avLst/>
            <a:gdLst>
              <a:gd name="connsiteX0" fmla="*/ 0 w 5558971"/>
              <a:gd name="connsiteY0" fmla="*/ 3193143 h 3193143"/>
              <a:gd name="connsiteX1" fmla="*/ 232229 w 5558971"/>
              <a:gd name="connsiteY1" fmla="*/ 2452914 h 3193143"/>
              <a:gd name="connsiteX2" fmla="*/ 449943 w 5558971"/>
              <a:gd name="connsiteY2" fmla="*/ 1770743 h 3193143"/>
              <a:gd name="connsiteX3" fmla="*/ 914400 w 5558971"/>
              <a:gd name="connsiteY3" fmla="*/ 957943 h 3193143"/>
              <a:gd name="connsiteX4" fmla="*/ 1654629 w 5558971"/>
              <a:gd name="connsiteY4" fmla="*/ 449943 h 3193143"/>
              <a:gd name="connsiteX5" fmla="*/ 2772229 w 5558971"/>
              <a:gd name="connsiteY5" fmla="*/ 188686 h 3193143"/>
              <a:gd name="connsiteX6" fmla="*/ 4034971 w 5558971"/>
              <a:gd name="connsiteY6" fmla="*/ 58057 h 3193143"/>
              <a:gd name="connsiteX7" fmla="*/ 5050971 w 5558971"/>
              <a:gd name="connsiteY7" fmla="*/ 29029 h 3193143"/>
              <a:gd name="connsiteX8" fmla="*/ 5558971 w 5558971"/>
              <a:gd name="connsiteY8" fmla="*/ 0 h 319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8971" h="3193143">
                <a:moveTo>
                  <a:pt x="0" y="3193143"/>
                </a:moveTo>
                <a:cubicBezTo>
                  <a:pt x="78619" y="2941562"/>
                  <a:pt x="157239" y="2689981"/>
                  <a:pt x="232229" y="2452914"/>
                </a:cubicBezTo>
                <a:cubicBezTo>
                  <a:pt x="307219" y="2215847"/>
                  <a:pt x="336248" y="2019905"/>
                  <a:pt x="449943" y="1770743"/>
                </a:cubicBezTo>
                <a:cubicBezTo>
                  <a:pt x="563638" y="1521581"/>
                  <a:pt x="713619" y="1178076"/>
                  <a:pt x="914400" y="957943"/>
                </a:cubicBezTo>
                <a:cubicBezTo>
                  <a:pt x="1115181" y="737810"/>
                  <a:pt x="1344991" y="578153"/>
                  <a:pt x="1654629" y="449943"/>
                </a:cubicBezTo>
                <a:cubicBezTo>
                  <a:pt x="1964267" y="321733"/>
                  <a:pt x="2375505" y="254000"/>
                  <a:pt x="2772229" y="188686"/>
                </a:cubicBezTo>
                <a:cubicBezTo>
                  <a:pt x="3168953" y="123372"/>
                  <a:pt x="3655181" y="84666"/>
                  <a:pt x="4034971" y="58057"/>
                </a:cubicBezTo>
                <a:cubicBezTo>
                  <a:pt x="4414761" y="31448"/>
                  <a:pt x="4796971" y="38705"/>
                  <a:pt x="5050971" y="29029"/>
                </a:cubicBezTo>
                <a:cubicBezTo>
                  <a:pt x="5304971" y="19353"/>
                  <a:pt x="5431971" y="9676"/>
                  <a:pt x="5558971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197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23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95" y="69844"/>
            <a:ext cx="5616000" cy="43074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4" y="222245"/>
            <a:ext cx="5472000" cy="415214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913829" y="3989365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气体浓度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/ppm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-761586" y="1732092"/>
            <a:ext cx="216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气体吸收度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/dB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34543" y="3989365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弯曲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半径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/mm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6200000">
            <a:off x="5791345" y="1541592"/>
            <a:ext cx="21651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灵敏度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a.u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任意多边形 48"/>
          <p:cNvSpPr>
            <a:spLocks noChangeAspect="1"/>
          </p:cNvSpPr>
          <p:nvPr/>
        </p:nvSpPr>
        <p:spPr>
          <a:xfrm>
            <a:off x="7535818" y="974149"/>
            <a:ext cx="4464000" cy="2820788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 w="12700"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/>
          <a:srcRect l="68353" t="62640" r="8527" b="18589"/>
          <a:stretch/>
        </p:blipFill>
        <p:spPr>
          <a:xfrm>
            <a:off x="3863042" y="2808815"/>
            <a:ext cx="1332000" cy="851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0446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1500"/>
            <a:ext cx="53340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344" y="-385536"/>
            <a:ext cx="5334000" cy="400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5" y="3429000"/>
            <a:ext cx="4815114" cy="36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96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37760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71554" y="756227"/>
            <a:ext cx="3600000" cy="2733438"/>
            <a:chOff x="1371554" y="756227"/>
            <a:chExt cx="3600000" cy="273343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11" name="任意多边形 10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3871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545" y="4069843"/>
            <a:ext cx="3600000" cy="283417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6570" y="636050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6200000">
            <a:off x="2580247" y="4768574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05" y="3937420"/>
            <a:ext cx="1800000" cy="140192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9032128" y="465741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4"/>
          <a:srcRect l="67027" t="63260" r="8380" b="16917"/>
          <a:stretch/>
        </p:blipFill>
        <p:spPr>
          <a:xfrm>
            <a:off x="8763749" y="6154888"/>
            <a:ext cx="885372" cy="56184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97" y="4398651"/>
            <a:ext cx="1800000" cy="141708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8925" y="644510"/>
            <a:ext cx="7175751" cy="2861813"/>
            <a:chOff x="658925" y="644510"/>
            <a:chExt cx="7175751" cy="2861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914" y="774665"/>
              <a:ext cx="3600000" cy="273165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 rot="16200000">
              <a:off x="3340867" y="1484111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31518" y="1078172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19937" y="1078172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62676" y="671746"/>
              <a:ext cx="3672000" cy="282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68353" t="62640" r="8527" b="18589"/>
            <a:stretch/>
          </p:blipFill>
          <p:spPr>
            <a:xfrm>
              <a:off x="3218832" y="2436429"/>
              <a:ext cx="792000" cy="506228"/>
            </a:xfrm>
            <a:prstGeom prst="rect">
              <a:avLst/>
            </a:prstGeom>
            <a:noFill/>
          </p:spPr>
        </p:pic>
        <p:sp>
          <p:nvSpPr>
            <p:cNvPr id="22" name="文本框 21"/>
            <p:cNvSpPr txBox="1"/>
            <p:nvPr/>
          </p:nvSpPr>
          <p:spPr>
            <a:xfrm>
              <a:off x="1604058" y="3183145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 rot="16200000">
              <a:off x="-180674" y="1484109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7189" y="3198546"/>
              <a:ext cx="1986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665457" y="662323"/>
            <a:ext cx="3708000" cy="2844000"/>
            <a:chOff x="1371554" y="756227"/>
            <a:chExt cx="3600000" cy="2733438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71554" y="756227"/>
              <a:ext cx="3600000" cy="2733438"/>
            </a:xfrm>
            <a:prstGeom prst="rect">
              <a:avLst/>
            </a:prstGeom>
          </p:spPr>
        </p:pic>
        <p:sp>
          <p:nvSpPr>
            <p:cNvPr id="28" name="任意多边形 27"/>
            <p:cNvSpPr/>
            <p:nvPr/>
          </p:nvSpPr>
          <p:spPr>
            <a:xfrm>
              <a:off x="1886857" y="1275645"/>
              <a:ext cx="2902857" cy="1815898"/>
            </a:xfrm>
            <a:custGeom>
              <a:avLst/>
              <a:gdLst>
                <a:gd name="connsiteX0" fmla="*/ 0 w 2902857"/>
                <a:gd name="connsiteY0" fmla="*/ 1815898 h 1815898"/>
                <a:gd name="connsiteX1" fmla="*/ 58057 w 2902857"/>
                <a:gd name="connsiteY1" fmla="*/ 1554641 h 1815898"/>
                <a:gd name="connsiteX2" fmla="*/ 145143 w 2902857"/>
                <a:gd name="connsiteY2" fmla="*/ 1307898 h 1815898"/>
                <a:gd name="connsiteX3" fmla="*/ 261257 w 2902857"/>
                <a:gd name="connsiteY3" fmla="*/ 1104698 h 1815898"/>
                <a:gd name="connsiteX4" fmla="*/ 537029 w 2902857"/>
                <a:gd name="connsiteY4" fmla="*/ 727326 h 1815898"/>
                <a:gd name="connsiteX5" fmla="*/ 943429 w 2902857"/>
                <a:gd name="connsiteY5" fmla="*/ 393498 h 1815898"/>
                <a:gd name="connsiteX6" fmla="*/ 1582057 w 2902857"/>
                <a:gd name="connsiteY6" fmla="*/ 117726 h 1815898"/>
                <a:gd name="connsiteX7" fmla="*/ 2351314 w 2902857"/>
                <a:gd name="connsiteY7" fmla="*/ 16126 h 1815898"/>
                <a:gd name="connsiteX8" fmla="*/ 2902857 w 2902857"/>
                <a:gd name="connsiteY8" fmla="*/ 1612 h 1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2857" h="1815898">
                  <a:moveTo>
                    <a:pt x="0" y="1815898"/>
                  </a:moveTo>
                  <a:cubicBezTo>
                    <a:pt x="16933" y="1727603"/>
                    <a:pt x="33867" y="1639308"/>
                    <a:pt x="58057" y="1554641"/>
                  </a:cubicBezTo>
                  <a:cubicBezTo>
                    <a:pt x="82247" y="1469974"/>
                    <a:pt x="111276" y="1382889"/>
                    <a:pt x="145143" y="1307898"/>
                  </a:cubicBezTo>
                  <a:cubicBezTo>
                    <a:pt x="179010" y="1232907"/>
                    <a:pt x="195943" y="1201460"/>
                    <a:pt x="261257" y="1104698"/>
                  </a:cubicBezTo>
                  <a:cubicBezTo>
                    <a:pt x="326571" y="1007936"/>
                    <a:pt x="423334" y="845859"/>
                    <a:pt x="537029" y="727326"/>
                  </a:cubicBezTo>
                  <a:cubicBezTo>
                    <a:pt x="650724" y="608793"/>
                    <a:pt x="769258" y="495098"/>
                    <a:pt x="943429" y="393498"/>
                  </a:cubicBezTo>
                  <a:cubicBezTo>
                    <a:pt x="1117600" y="291898"/>
                    <a:pt x="1347410" y="180621"/>
                    <a:pt x="1582057" y="117726"/>
                  </a:cubicBezTo>
                  <a:cubicBezTo>
                    <a:pt x="1816704" y="54831"/>
                    <a:pt x="2131181" y="35478"/>
                    <a:pt x="2351314" y="16126"/>
                  </a:cubicBezTo>
                  <a:cubicBezTo>
                    <a:pt x="2571447" y="-3226"/>
                    <a:pt x="2737152" y="-807"/>
                    <a:pt x="2902857" y="1612"/>
                  </a:cubicBezTo>
                </a:path>
              </a:pathLst>
            </a:cu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457" y="662323"/>
            <a:ext cx="3708000" cy="2844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34526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14" y="774665"/>
            <a:ext cx="3600000" cy="27316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16200000">
            <a:off x="3340867" y="1484111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1518" y="1078172"/>
            <a:ext cx="337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9937" y="1078172"/>
            <a:ext cx="433172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676" y="671746"/>
            <a:ext cx="3672000" cy="282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68353" t="62640" r="8527" b="18589"/>
          <a:stretch/>
        </p:blipFill>
        <p:spPr>
          <a:xfrm>
            <a:off x="3218832" y="2436429"/>
            <a:ext cx="792000" cy="506228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1604058" y="31831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 rot="16200000">
            <a:off x="-180674" y="1484109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Absorption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87189" y="3198546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Gas Concentration /ppm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8196219" y="1202750"/>
            <a:ext cx="2989943" cy="1889347"/>
          </a:xfrm>
          <a:custGeom>
            <a:avLst/>
            <a:gdLst>
              <a:gd name="connsiteX0" fmla="*/ 0 w 2902857"/>
              <a:gd name="connsiteY0" fmla="*/ 1815898 h 1815898"/>
              <a:gd name="connsiteX1" fmla="*/ 58057 w 2902857"/>
              <a:gd name="connsiteY1" fmla="*/ 1554641 h 1815898"/>
              <a:gd name="connsiteX2" fmla="*/ 145143 w 2902857"/>
              <a:gd name="connsiteY2" fmla="*/ 1307898 h 1815898"/>
              <a:gd name="connsiteX3" fmla="*/ 261257 w 2902857"/>
              <a:gd name="connsiteY3" fmla="*/ 1104698 h 1815898"/>
              <a:gd name="connsiteX4" fmla="*/ 537029 w 2902857"/>
              <a:gd name="connsiteY4" fmla="*/ 727326 h 1815898"/>
              <a:gd name="connsiteX5" fmla="*/ 943429 w 2902857"/>
              <a:gd name="connsiteY5" fmla="*/ 393498 h 1815898"/>
              <a:gd name="connsiteX6" fmla="*/ 1582057 w 2902857"/>
              <a:gd name="connsiteY6" fmla="*/ 117726 h 1815898"/>
              <a:gd name="connsiteX7" fmla="*/ 2351314 w 2902857"/>
              <a:gd name="connsiteY7" fmla="*/ 16126 h 1815898"/>
              <a:gd name="connsiteX8" fmla="*/ 2902857 w 2902857"/>
              <a:gd name="connsiteY8" fmla="*/ 1612 h 1815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02857" h="1815898">
                <a:moveTo>
                  <a:pt x="0" y="1815898"/>
                </a:moveTo>
                <a:cubicBezTo>
                  <a:pt x="16933" y="1727603"/>
                  <a:pt x="33867" y="1639308"/>
                  <a:pt x="58057" y="1554641"/>
                </a:cubicBezTo>
                <a:cubicBezTo>
                  <a:pt x="82247" y="1469974"/>
                  <a:pt x="111276" y="1382889"/>
                  <a:pt x="145143" y="1307898"/>
                </a:cubicBezTo>
                <a:cubicBezTo>
                  <a:pt x="179010" y="1232907"/>
                  <a:pt x="195943" y="1201460"/>
                  <a:pt x="261257" y="1104698"/>
                </a:cubicBezTo>
                <a:cubicBezTo>
                  <a:pt x="326571" y="1007936"/>
                  <a:pt x="423334" y="845859"/>
                  <a:pt x="537029" y="727326"/>
                </a:cubicBezTo>
                <a:cubicBezTo>
                  <a:pt x="650724" y="608793"/>
                  <a:pt x="769258" y="495098"/>
                  <a:pt x="943429" y="393498"/>
                </a:cubicBezTo>
                <a:cubicBezTo>
                  <a:pt x="1117600" y="291898"/>
                  <a:pt x="1347410" y="180621"/>
                  <a:pt x="1582057" y="117726"/>
                </a:cubicBezTo>
                <a:cubicBezTo>
                  <a:pt x="1816704" y="54831"/>
                  <a:pt x="2131181" y="35478"/>
                  <a:pt x="2351314" y="16126"/>
                </a:cubicBezTo>
                <a:cubicBezTo>
                  <a:pt x="2571447" y="-3226"/>
                  <a:pt x="2737152" y="-807"/>
                  <a:pt x="2902857" y="1612"/>
                </a:cubicBezTo>
              </a:path>
            </a:pathLst>
          </a:custGeom>
          <a:ln>
            <a:solidFill>
              <a:schemeClr val="tx1"/>
            </a:solidFill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 rot="16200000">
            <a:off x="6780947" y="1484110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Sensitivity /a.u.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99665" y="3178545"/>
            <a:ext cx="1986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Bending Radius /cm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7873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31" y="2076449"/>
            <a:ext cx="5400000" cy="41175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041900" y="5118100"/>
            <a:ext cx="4089400" cy="0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515100" y="2400300"/>
            <a:ext cx="0" cy="2992591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修改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3168949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"/>
          <a:stretch/>
        </p:blipFill>
        <p:spPr>
          <a:xfrm>
            <a:off x="6096000" y="500043"/>
            <a:ext cx="5041900" cy="4000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r="7289"/>
          <a:stretch/>
        </p:blipFill>
        <p:spPr>
          <a:xfrm>
            <a:off x="1282700" y="497795"/>
            <a:ext cx="46482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=1.6e-4</a:t>
                </a: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71" y="3687786"/>
                <a:ext cx="303857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3030415" y="2498045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30415" y="159694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30415" y="870882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15" y="2902654"/>
                <a:ext cx="1693984" cy="397866"/>
              </a:xfrm>
              <a:prstGeom prst="rect">
                <a:avLst/>
              </a:prstGeom>
              <a:blipFill rotWithShape="0">
                <a:blip r:embed="rId5"/>
                <a:stretch>
                  <a:fillRect t="-12308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>
          <a:xfrm>
            <a:off x="2514600" y="8073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315200" y="794682"/>
            <a:ext cx="0" cy="324000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=1.6e-3</a:t>
                </a: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52" y="3687786"/>
                <a:ext cx="301753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7928264" y="2511421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C=400ppm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928264" y="1872190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=700ppm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945317" y="133742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b>
                        </m:sSub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=8.709°</a:t>
                </a: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69" y="2832983"/>
                <a:ext cx="1693984" cy="397866"/>
              </a:xfrm>
              <a:prstGeom prst="rect">
                <a:avLst/>
              </a:prstGeom>
              <a:blipFill rotWithShape="0">
                <a:blip r:embed="rId7"/>
                <a:stretch>
                  <a:fillRect t="-13846" r="-2158"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5270500" y="3568013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030707" y="3568013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13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/>
          <a:stretch/>
        </p:blipFill>
        <p:spPr>
          <a:xfrm>
            <a:off x="522513" y="1136650"/>
            <a:ext cx="5116289" cy="4000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3517" y="4314704"/>
            <a:ext cx="336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C=100ppm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71300" y="295097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71300" y="230951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/>
          <a:stretch/>
        </p:blipFill>
        <p:spPr>
          <a:xfrm>
            <a:off x="5199505" y="1136650"/>
            <a:ext cx="5036457" cy="4000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781458" y="4314704"/>
            <a:ext cx="36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C=1000ppm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15202" y="3598158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415202" y="2611894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2m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20769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1m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571300" y="1666966"/>
            <a:ext cx="169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0" name="矩形 19"/>
          <p:cNvSpPr/>
          <p:nvPr/>
        </p:nvSpPr>
        <p:spPr>
          <a:xfrm>
            <a:off x="9220605" y="4196459"/>
            <a:ext cx="45397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4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48942" y="4199097"/>
            <a:ext cx="4411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82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16846</TotalTime>
  <Words>1269</Words>
  <Application>Microsoft Office PowerPoint</Application>
  <PresentationFormat>宽屏</PresentationFormat>
  <Paragraphs>691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1" baseType="lpstr">
      <vt:lpstr>宋体</vt:lpstr>
      <vt:lpstr>Arial</vt:lpstr>
      <vt:lpstr>Calibri</vt:lpstr>
      <vt:lpstr>Calibri Light</vt:lpstr>
      <vt:lpstr>Cambria Math</vt:lpstr>
      <vt:lpstr>Symbol</vt:lpstr>
      <vt:lpstr>Tahoma</vt:lpstr>
      <vt:lpstr>TeamViewer11</vt:lpstr>
      <vt:lpstr>Tempus Sans ITC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221</cp:revision>
  <dcterms:created xsi:type="dcterms:W3CDTF">2016-03-01T04:48:31Z</dcterms:created>
  <dcterms:modified xsi:type="dcterms:W3CDTF">2016-04-04T10:23:17Z</dcterms:modified>
</cp:coreProperties>
</file>